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trictFirstAndLastChars="0" autoCompressPictures="0">
  <p:sldMasterIdLst>
    <p:sldMasterId id="214748367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2" r:id="rId43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C268D8B1-15D6-49CE-B774-1326340FBD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832F2D9-1A48-407B-AF35-BAD3B71641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presProps" Target="presProps.xml"  /><Relationship Id="rId45" Type="http://schemas.openxmlformats.org/officeDocument/2006/relationships/viewProps" Target="viewProps.xml"  /><Relationship Id="rId46" Type="http://schemas.openxmlformats.org/officeDocument/2006/relationships/theme" Target="theme/theme1.xml"  /><Relationship Id="rId47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27c50269546_0_252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27c50269546_0_2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g27c50269546_0_303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2" name="Google Shape;2742;g27c50269546_0_3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g27c50269546_0_1168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0" name="Google Shape;2750;g27c50269546_0_11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g243b84d4235_0_24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1" name="Google Shape;2761;g243b84d4235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27c50269546_0_304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27c50269546_0_3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Google Shape;2777;g243b84d4235_0_2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8" name="Google Shape;2778;g243b84d4235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g27c50269546_0_304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7" name="Google Shape;2787;g27c50269546_0_3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g27c50269546_0_305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5" name="Google Shape;2795;g27c50269546_0_3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27c50269546_0_306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27c50269546_0_3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g243dd01d58e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2" name="Google Shape;2812;g243dd01d58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g243b84d4235_0_25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0" name="Google Shape;2820;g243b84d4235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27c50269546_0_27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27c50269546_0_2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g27cce26d81c_0_24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1" name="Google Shape;2831;g27cce26d81c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g243b84d4235_0_8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6" name="Google Shape;2956;g243b84d423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g243b84d4235_0_5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2" name="Google Shape;3012;g243b84d423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g27ea996514a_2_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0" name="Google Shape;3020;g27ea996514a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g27ea996514a_2_3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7" name="Google Shape;3037;g27ea996514a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27cce26d81c_0_969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27cce26d81c_0_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g27cce26d81c_0_1177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1" name="Google Shape;3071;g27cce26d81c_0_11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27cce26d81c_0_1178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27cce26d81c_0_1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27cce26d81c_0_1204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Google Shape;3105;g27cce26d81c_0_12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g27cce26d81c_0_1180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7" name="Google Shape;3127;g27cce26d81c_0_11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27cce26d81c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27cce26d8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27cce26d81c_0_118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5" name="Google Shape;3145;g27cce26d81c_0_11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Google Shape;3165;g27cce26d81c_0_1190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6" name="Google Shape;3166;g27cce26d81c_0_11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g27cce26d81c_0_119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5" name="Google Shape;3185;g27cce26d81c_0_11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g27cce26d81c_0_1193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4" name="Google Shape;3204;g27cce26d81c_0_11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Google Shape;3220;g27cce26d81c_0_1194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1" name="Google Shape;3221;g27cce26d81c_0_11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g27cce26d81c_0_1196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2" name="Google Shape;3242;g27cce26d81c_0_11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g27cce26d81c_0_1198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1" name="Google Shape;3261;g27cce26d81c_0_11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Google Shape;3277;g27cce26d81c_0_1199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8" name="Google Shape;3278;g27cce26d81c_0_11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27cce26d81c_0_120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27cce26d81c_0_12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g27f035203f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5" name="Google Shape;3315;g27f035203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27c50269546_0_29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27c50269546_0_2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Google Shape;3334;g27cce26d81c_0_256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5" name="Google Shape;3335;g27cce26d81c_0_2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4" name="Google Shape;4234;g27c50269546_0_952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5" name="Google Shape;4235;g27c50269546_0_9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27cce26d81c_0_53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27cce26d81c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27cce26d81c_0_527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27cce26d81c_0_5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27cce26d81c_0_253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1" name="Google Shape;2441;g27cce26d81c_0_2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27cce26d81c_0_53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27cce26d81c_0_5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g27cce26d81c_0_1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7" name="Google Shape;2617;g27cce26d81c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bit.ly/3A1uf1Q" TargetMode="External" /><Relationship Id="rId3" Type="http://schemas.openxmlformats.org/officeDocument/2006/relationships/hyperlink" Target="http://bit.ly/2TyoMsr" TargetMode="External" /><Relationship Id="rId4" Type="http://schemas.openxmlformats.org/officeDocument/2006/relationships/hyperlink" Target="http://bit.ly/2TtBDfr" TargetMode="External"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781775"/>
            <a:ext cx="4783500" cy="24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064025"/>
            <a:ext cx="4783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441277" y="4211105"/>
            <a:ext cx="1109095" cy="932250"/>
            <a:chOff x="1507450" y="3919292"/>
            <a:chExt cx="953486" cy="801453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1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1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1"/>
          <p:cNvSpPr txBox="1"/>
          <p:nvPr>
            <p:ph hasCustomPrompt="1" type="title"/>
          </p:nvPr>
        </p:nvSpPr>
        <p:spPr>
          <a:xfrm>
            <a:off x="2980075" y="1560925"/>
            <a:ext cx="5450700" cy="9645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51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58" name="Google Shape;558;p11"/>
          <p:cNvSpPr txBox="1"/>
          <p:nvPr>
            <p:ph idx="1" type="subTitle"/>
          </p:nvPr>
        </p:nvSpPr>
        <p:spPr>
          <a:xfrm>
            <a:off x="2980075" y="2593225"/>
            <a:ext cx="54507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9" name="Google Shape;55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3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4" name="Google Shape;564;p13"/>
          <p:cNvSpPr txBox="1"/>
          <p:nvPr>
            <p:ph hasCustomPrompt="1" idx="2" type="title"/>
          </p:nvPr>
        </p:nvSpPr>
        <p:spPr>
          <a:xfrm>
            <a:off x="1692288" y="1402575"/>
            <a:ext cx="1055400" cy="4476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5" name="Google Shape;565;p13"/>
          <p:cNvSpPr txBox="1"/>
          <p:nvPr>
            <p:ph hasCustomPrompt="1" idx="3" type="title"/>
          </p:nvPr>
        </p:nvSpPr>
        <p:spPr>
          <a:xfrm>
            <a:off x="1692288" y="2905100"/>
            <a:ext cx="1055400" cy="4476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6" name="Google Shape;566;p13"/>
          <p:cNvSpPr txBox="1"/>
          <p:nvPr>
            <p:ph hasCustomPrompt="1" idx="4" type="title"/>
          </p:nvPr>
        </p:nvSpPr>
        <p:spPr>
          <a:xfrm>
            <a:off x="4044300" y="1402575"/>
            <a:ext cx="1055400" cy="4476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7" name="Google Shape;567;p13"/>
          <p:cNvSpPr txBox="1"/>
          <p:nvPr>
            <p:ph hasCustomPrompt="1" idx="5" type="title"/>
          </p:nvPr>
        </p:nvSpPr>
        <p:spPr>
          <a:xfrm>
            <a:off x="4044300" y="2905100"/>
            <a:ext cx="1055400" cy="4476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8" name="Google Shape;568;p13"/>
          <p:cNvSpPr txBox="1"/>
          <p:nvPr>
            <p:ph hasCustomPrompt="1" idx="6" type="title"/>
          </p:nvPr>
        </p:nvSpPr>
        <p:spPr>
          <a:xfrm>
            <a:off x="6394512" y="1402575"/>
            <a:ext cx="1055400" cy="4476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9" name="Google Shape;569;p13"/>
          <p:cNvSpPr txBox="1"/>
          <p:nvPr>
            <p:ph hasCustomPrompt="1" idx="7" type="title"/>
          </p:nvPr>
        </p:nvSpPr>
        <p:spPr>
          <a:xfrm>
            <a:off x="6394512" y="2905100"/>
            <a:ext cx="1055400" cy="4476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0" name="Google Shape;570;p13"/>
          <p:cNvSpPr txBox="1"/>
          <p:nvPr>
            <p:ph idx="1" type="subTitle"/>
          </p:nvPr>
        </p:nvSpPr>
        <p:spPr>
          <a:xfrm>
            <a:off x="1346688" y="2002563"/>
            <a:ext cx="1746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1" name="Google Shape;571;p13"/>
          <p:cNvSpPr txBox="1"/>
          <p:nvPr>
            <p:ph idx="8" type="subTitle"/>
          </p:nvPr>
        </p:nvSpPr>
        <p:spPr>
          <a:xfrm>
            <a:off x="3698700" y="2002563"/>
            <a:ext cx="1746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2" name="Google Shape;572;p13"/>
          <p:cNvSpPr txBox="1"/>
          <p:nvPr>
            <p:ph idx="9" type="subTitle"/>
          </p:nvPr>
        </p:nvSpPr>
        <p:spPr>
          <a:xfrm>
            <a:off x="6047112" y="2002575"/>
            <a:ext cx="1750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3" name="Google Shape;573;p13"/>
          <p:cNvSpPr txBox="1"/>
          <p:nvPr>
            <p:ph idx="13" type="subTitle"/>
          </p:nvPr>
        </p:nvSpPr>
        <p:spPr>
          <a:xfrm>
            <a:off x="1346688" y="3505100"/>
            <a:ext cx="1746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4" name="Google Shape;574;p13"/>
          <p:cNvSpPr txBox="1"/>
          <p:nvPr>
            <p:ph idx="14" type="subTitle"/>
          </p:nvPr>
        </p:nvSpPr>
        <p:spPr>
          <a:xfrm>
            <a:off x="3698700" y="3505100"/>
            <a:ext cx="1746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5" name="Google Shape;575;p13"/>
          <p:cNvSpPr txBox="1"/>
          <p:nvPr>
            <p:ph idx="15" type="subTitle"/>
          </p:nvPr>
        </p:nvSpPr>
        <p:spPr>
          <a:xfrm>
            <a:off x="6047112" y="3505103"/>
            <a:ext cx="1750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6" name="Google Shape;576;p13"/>
          <p:cNvSpPr/>
          <p:nvPr/>
        </p:nvSpPr>
        <p:spPr>
          <a:xfrm>
            <a:off x="-1874837" y="3995688"/>
            <a:ext cx="3059100" cy="30591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7" name="Google Shape;577;p13"/>
          <p:cNvGrpSpPr/>
          <p:nvPr/>
        </p:nvGrpSpPr>
        <p:grpSpPr>
          <a:xfrm flipH="1">
            <a:off x="5481470" y="1514187"/>
            <a:ext cx="4143889" cy="6604850"/>
            <a:chOff x="1336575" y="1389950"/>
            <a:chExt cx="1583450" cy="2523825"/>
          </a:xfrm>
        </p:grpSpPr>
        <p:sp>
          <p:nvSpPr>
            <p:cNvPr id="578" name="Google Shape;578;p13"/>
            <p:cNvSpPr/>
            <p:nvPr/>
          </p:nvSpPr>
          <p:spPr>
            <a:xfrm>
              <a:off x="1336575" y="1389950"/>
              <a:ext cx="1583450" cy="2523825"/>
            </a:xfrm>
            <a:custGeom>
              <a:rect b="b" l="l" r="r" t="t"/>
              <a:pathLst>
                <a:path extrusionOk="0" h="100953" w="63338">
                  <a:moveTo>
                    <a:pt x="1" y="1"/>
                  </a:moveTo>
                  <a:lnTo>
                    <a:pt x="1" y="45116"/>
                  </a:lnTo>
                  <a:cubicBezTo>
                    <a:pt x="1" y="48401"/>
                    <a:pt x="1340" y="50320"/>
                    <a:pt x="2470" y="51366"/>
                  </a:cubicBezTo>
                  <a:cubicBezTo>
                    <a:pt x="4773" y="53543"/>
                    <a:pt x="7793" y="53571"/>
                    <a:pt x="8519" y="53571"/>
                  </a:cubicBezTo>
                  <a:lnTo>
                    <a:pt x="54938" y="53571"/>
                  </a:lnTo>
                  <a:lnTo>
                    <a:pt x="55057" y="53543"/>
                  </a:lnTo>
                  <a:cubicBezTo>
                    <a:pt x="55378" y="53543"/>
                    <a:pt x="56222" y="53633"/>
                    <a:pt x="56682" y="54094"/>
                  </a:cubicBezTo>
                  <a:cubicBezTo>
                    <a:pt x="57003" y="54415"/>
                    <a:pt x="57177" y="55001"/>
                    <a:pt x="57177" y="55838"/>
                  </a:cubicBezTo>
                  <a:lnTo>
                    <a:pt x="57177" y="100953"/>
                  </a:lnTo>
                  <a:lnTo>
                    <a:pt x="63337" y="100953"/>
                  </a:lnTo>
                  <a:lnTo>
                    <a:pt x="63337" y="55838"/>
                  </a:lnTo>
                  <a:cubicBezTo>
                    <a:pt x="63337" y="52587"/>
                    <a:pt x="62005" y="50641"/>
                    <a:pt x="60868" y="49594"/>
                  </a:cubicBezTo>
                  <a:cubicBezTo>
                    <a:pt x="58783" y="47611"/>
                    <a:pt x="56100" y="47406"/>
                    <a:pt x="55082" y="47406"/>
                  </a:cubicBezTo>
                  <a:cubicBezTo>
                    <a:pt x="54979" y="47406"/>
                    <a:pt x="54893" y="47408"/>
                    <a:pt x="54826" y="47411"/>
                  </a:cubicBezTo>
                  <a:lnTo>
                    <a:pt x="8463" y="47411"/>
                  </a:lnTo>
                  <a:lnTo>
                    <a:pt x="8400" y="47383"/>
                  </a:lnTo>
                  <a:lnTo>
                    <a:pt x="8289" y="47411"/>
                  </a:lnTo>
                  <a:cubicBezTo>
                    <a:pt x="7968" y="47411"/>
                    <a:pt x="7124" y="47327"/>
                    <a:pt x="6656" y="46888"/>
                  </a:cubicBezTo>
                  <a:cubicBezTo>
                    <a:pt x="6342" y="46539"/>
                    <a:pt x="6168" y="45960"/>
                    <a:pt x="6168" y="45116"/>
                  </a:cubicBezTo>
                  <a:lnTo>
                    <a:pt x="6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2510150" y="2649325"/>
              <a:ext cx="11700" cy="5775"/>
            </a:xfrm>
            <a:custGeom>
              <a:rect b="b" l="l" r="r" t="t"/>
              <a:pathLst>
                <a:path extrusionOk="0" h="231" w="468">
                  <a:moveTo>
                    <a:pt x="0" y="1"/>
                  </a:moveTo>
                  <a:lnTo>
                    <a:pt x="0" y="231"/>
                  </a:lnTo>
                  <a:lnTo>
                    <a:pt x="468" y="23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1406350" y="1423450"/>
              <a:ext cx="1080625" cy="1231650"/>
            </a:xfrm>
            <a:custGeom>
              <a:rect b="b" l="l" r="r" t="t"/>
              <a:pathLst>
                <a:path extrusionOk="0" h="49266" w="43225">
                  <a:moveTo>
                    <a:pt x="0" y="0"/>
                  </a:moveTo>
                  <a:lnTo>
                    <a:pt x="0" y="928"/>
                  </a:lnTo>
                  <a:lnTo>
                    <a:pt x="238" y="928"/>
                  </a:lnTo>
                  <a:lnTo>
                    <a:pt x="238" y="0"/>
                  </a:lnTo>
                  <a:close/>
                  <a:moveTo>
                    <a:pt x="0" y="1863"/>
                  </a:moveTo>
                  <a:lnTo>
                    <a:pt x="0" y="2791"/>
                  </a:lnTo>
                  <a:lnTo>
                    <a:pt x="238" y="2791"/>
                  </a:lnTo>
                  <a:lnTo>
                    <a:pt x="238" y="1863"/>
                  </a:lnTo>
                  <a:close/>
                  <a:moveTo>
                    <a:pt x="0" y="3719"/>
                  </a:moveTo>
                  <a:lnTo>
                    <a:pt x="0" y="4653"/>
                  </a:lnTo>
                  <a:lnTo>
                    <a:pt x="238" y="4653"/>
                  </a:lnTo>
                  <a:lnTo>
                    <a:pt x="238" y="3719"/>
                  </a:lnTo>
                  <a:close/>
                  <a:moveTo>
                    <a:pt x="0" y="5581"/>
                  </a:moveTo>
                  <a:lnTo>
                    <a:pt x="0" y="6509"/>
                  </a:lnTo>
                  <a:lnTo>
                    <a:pt x="238" y="6509"/>
                  </a:lnTo>
                  <a:lnTo>
                    <a:pt x="238" y="5581"/>
                  </a:lnTo>
                  <a:close/>
                  <a:moveTo>
                    <a:pt x="0" y="7444"/>
                  </a:moveTo>
                  <a:lnTo>
                    <a:pt x="0" y="8372"/>
                  </a:lnTo>
                  <a:lnTo>
                    <a:pt x="238" y="8372"/>
                  </a:lnTo>
                  <a:lnTo>
                    <a:pt x="238" y="7444"/>
                  </a:lnTo>
                  <a:close/>
                  <a:moveTo>
                    <a:pt x="0" y="9300"/>
                  </a:moveTo>
                  <a:lnTo>
                    <a:pt x="0" y="10234"/>
                  </a:lnTo>
                  <a:lnTo>
                    <a:pt x="238" y="10234"/>
                  </a:lnTo>
                  <a:lnTo>
                    <a:pt x="238" y="9300"/>
                  </a:lnTo>
                  <a:close/>
                  <a:moveTo>
                    <a:pt x="0" y="11162"/>
                  </a:moveTo>
                  <a:lnTo>
                    <a:pt x="0" y="12090"/>
                  </a:lnTo>
                  <a:lnTo>
                    <a:pt x="238" y="12090"/>
                  </a:lnTo>
                  <a:lnTo>
                    <a:pt x="238" y="11162"/>
                  </a:lnTo>
                  <a:close/>
                  <a:moveTo>
                    <a:pt x="0" y="13025"/>
                  </a:moveTo>
                  <a:lnTo>
                    <a:pt x="0" y="13953"/>
                  </a:lnTo>
                  <a:lnTo>
                    <a:pt x="238" y="13953"/>
                  </a:lnTo>
                  <a:lnTo>
                    <a:pt x="238" y="13025"/>
                  </a:lnTo>
                  <a:close/>
                  <a:moveTo>
                    <a:pt x="0" y="14880"/>
                  </a:moveTo>
                  <a:lnTo>
                    <a:pt x="0" y="15815"/>
                  </a:lnTo>
                  <a:lnTo>
                    <a:pt x="238" y="15815"/>
                  </a:lnTo>
                  <a:lnTo>
                    <a:pt x="238" y="14880"/>
                  </a:lnTo>
                  <a:close/>
                  <a:moveTo>
                    <a:pt x="0" y="16743"/>
                  </a:moveTo>
                  <a:lnTo>
                    <a:pt x="0" y="17671"/>
                  </a:lnTo>
                  <a:lnTo>
                    <a:pt x="238" y="17671"/>
                  </a:lnTo>
                  <a:lnTo>
                    <a:pt x="238" y="16743"/>
                  </a:lnTo>
                  <a:close/>
                  <a:moveTo>
                    <a:pt x="0" y="18606"/>
                  </a:moveTo>
                  <a:lnTo>
                    <a:pt x="0" y="19534"/>
                  </a:lnTo>
                  <a:lnTo>
                    <a:pt x="238" y="19534"/>
                  </a:lnTo>
                  <a:lnTo>
                    <a:pt x="238" y="18606"/>
                  </a:lnTo>
                  <a:close/>
                  <a:moveTo>
                    <a:pt x="0" y="20461"/>
                  </a:moveTo>
                  <a:lnTo>
                    <a:pt x="0" y="21396"/>
                  </a:lnTo>
                  <a:lnTo>
                    <a:pt x="238" y="21396"/>
                  </a:lnTo>
                  <a:lnTo>
                    <a:pt x="238" y="20461"/>
                  </a:lnTo>
                  <a:close/>
                  <a:moveTo>
                    <a:pt x="0" y="22324"/>
                  </a:moveTo>
                  <a:lnTo>
                    <a:pt x="0" y="23252"/>
                  </a:lnTo>
                  <a:lnTo>
                    <a:pt x="238" y="23252"/>
                  </a:lnTo>
                  <a:lnTo>
                    <a:pt x="238" y="22324"/>
                  </a:lnTo>
                  <a:close/>
                  <a:moveTo>
                    <a:pt x="0" y="24187"/>
                  </a:moveTo>
                  <a:lnTo>
                    <a:pt x="0" y="25114"/>
                  </a:lnTo>
                  <a:lnTo>
                    <a:pt x="238" y="25114"/>
                  </a:lnTo>
                  <a:lnTo>
                    <a:pt x="238" y="24187"/>
                  </a:lnTo>
                  <a:close/>
                  <a:moveTo>
                    <a:pt x="0" y="26014"/>
                  </a:moveTo>
                  <a:lnTo>
                    <a:pt x="0" y="26942"/>
                  </a:lnTo>
                  <a:lnTo>
                    <a:pt x="238" y="26942"/>
                  </a:lnTo>
                  <a:lnTo>
                    <a:pt x="238" y="26014"/>
                  </a:lnTo>
                  <a:close/>
                  <a:moveTo>
                    <a:pt x="0" y="27877"/>
                  </a:moveTo>
                  <a:lnTo>
                    <a:pt x="0" y="28805"/>
                  </a:lnTo>
                  <a:lnTo>
                    <a:pt x="238" y="28805"/>
                  </a:lnTo>
                  <a:lnTo>
                    <a:pt x="238" y="27877"/>
                  </a:lnTo>
                  <a:close/>
                  <a:moveTo>
                    <a:pt x="0" y="29733"/>
                  </a:moveTo>
                  <a:lnTo>
                    <a:pt x="0" y="30667"/>
                  </a:lnTo>
                  <a:lnTo>
                    <a:pt x="238" y="30667"/>
                  </a:lnTo>
                  <a:lnTo>
                    <a:pt x="238" y="29733"/>
                  </a:lnTo>
                  <a:close/>
                  <a:moveTo>
                    <a:pt x="0" y="31595"/>
                  </a:moveTo>
                  <a:lnTo>
                    <a:pt x="0" y="32523"/>
                  </a:lnTo>
                  <a:lnTo>
                    <a:pt x="238" y="32523"/>
                  </a:lnTo>
                  <a:lnTo>
                    <a:pt x="238" y="31595"/>
                  </a:lnTo>
                  <a:close/>
                  <a:moveTo>
                    <a:pt x="0" y="33458"/>
                  </a:moveTo>
                  <a:lnTo>
                    <a:pt x="0" y="34386"/>
                  </a:lnTo>
                  <a:lnTo>
                    <a:pt x="238" y="34386"/>
                  </a:lnTo>
                  <a:lnTo>
                    <a:pt x="238" y="33458"/>
                  </a:lnTo>
                  <a:close/>
                  <a:moveTo>
                    <a:pt x="0" y="35314"/>
                  </a:moveTo>
                  <a:lnTo>
                    <a:pt x="0" y="36248"/>
                  </a:lnTo>
                  <a:lnTo>
                    <a:pt x="238" y="36248"/>
                  </a:lnTo>
                  <a:lnTo>
                    <a:pt x="238" y="35314"/>
                  </a:lnTo>
                  <a:close/>
                  <a:moveTo>
                    <a:pt x="0" y="37176"/>
                  </a:moveTo>
                  <a:lnTo>
                    <a:pt x="0" y="38104"/>
                  </a:lnTo>
                  <a:lnTo>
                    <a:pt x="238" y="38104"/>
                  </a:lnTo>
                  <a:lnTo>
                    <a:pt x="238" y="37176"/>
                  </a:lnTo>
                  <a:close/>
                  <a:moveTo>
                    <a:pt x="0" y="39039"/>
                  </a:moveTo>
                  <a:lnTo>
                    <a:pt x="0" y="39967"/>
                  </a:lnTo>
                  <a:lnTo>
                    <a:pt x="238" y="39967"/>
                  </a:lnTo>
                  <a:lnTo>
                    <a:pt x="238" y="39039"/>
                  </a:lnTo>
                  <a:close/>
                  <a:moveTo>
                    <a:pt x="0" y="40894"/>
                  </a:moveTo>
                  <a:lnTo>
                    <a:pt x="0" y="41829"/>
                  </a:lnTo>
                  <a:lnTo>
                    <a:pt x="238" y="41829"/>
                  </a:lnTo>
                  <a:lnTo>
                    <a:pt x="238" y="40894"/>
                  </a:lnTo>
                  <a:close/>
                  <a:moveTo>
                    <a:pt x="0" y="42757"/>
                  </a:moveTo>
                  <a:lnTo>
                    <a:pt x="0" y="43720"/>
                  </a:lnTo>
                  <a:lnTo>
                    <a:pt x="238" y="43720"/>
                  </a:lnTo>
                  <a:lnTo>
                    <a:pt x="238" y="42757"/>
                  </a:lnTo>
                  <a:close/>
                  <a:moveTo>
                    <a:pt x="293" y="44620"/>
                  </a:moveTo>
                  <a:lnTo>
                    <a:pt x="63" y="44648"/>
                  </a:lnTo>
                  <a:cubicBezTo>
                    <a:pt x="91" y="44969"/>
                    <a:pt x="147" y="45289"/>
                    <a:pt x="203" y="45575"/>
                  </a:cubicBezTo>
                  <a:lnTo>
                    <a:pt x="440" y="45520"/>
                  </a:lnTo>
                  <a:cubicBezTo>
                    <a:pt x="377" y="45227"/>
                    <a:pt x="321" y="44941"/>
                    <a:pt x="293" y="44620"/>
                  </a:cubicBezTo>
                  <a:close/>
                  <a:moveTo>
                    <a:pt x="726" y="46364"/>
                  </a:moveTo>
                  <a:lnTo>
                    <a:pt x="524" y="46475"/>
                  </a:lnTo>
                  <a:cubicBezTo>
                    <a:pt x="670" y="46768"/>
                    <a:pt x="817" y="47033"/>
                    <a:pt x="991" y="47292"/>
                  </a:cubicBezTo>
                  <a:lnTo>
                    <a:pt x="1193" y="47145"/>
                  </a:lnTo>
                  <a:cubicBezTo>
                    <a:pt x="1019" y="46915"/>
                    <a:pt x="872" y="46650"/>
                    <a:pt x="726" y="46364"/>
                  </a:cubicBezTo>
                  <a:close/>
                  <a:moveTo>
                    <a:pt x="1807" y="47815"/>
                  </a:moveTo>
                  <a:lnTo>
                    <a:pt x="1661" y="47989"/>
                  </a:lnTo>
                  <a:cubicBezTo>
                    <a:pt x="1891" y="48192"/>
                    <a:pt x="2156" y="48366"/>
                    <a:pt x="2414" y="48540"/>
                  </a:cubicBezTo>
                  <a:lnTo>
                    <a:pt x="2533" y="48338"/>
                  </a:lnTo>
                  <a:cubicBezTo>
                    <a:pt x="2268" y="48192"/>
                    <a:pt x="2037" y="48017"/>
                    <a:pt x="1807" y="47815"/>
                  </a:cubicBezTo>
                  <a:close/>
                  <a:moveTo>
                    <a:pt x="3377" y="48687"/>
                  </a:moveTo>
                  <a:lnTo>
                    <a:pt x="3286" y="48917"/>
                  </a:lnTo>
                  <a:cubicBezTo>
                    <a:pt x="3579" y="49008"/>
                    <a:pt x="3900" y="49091"/>
                    <a:pt x="4214" y="49154"/>
                  </a:cubicBezTo>
                  <a:lnTo>
                    <a:pt x="4249" y="48917"/>
                  </a:lnTo>
                  <a:cubicBezTo>
                    <a:pt x="3956" y="48861"/>
                    <a:pt x="3635" y="48805"/>
                    <a:pt x="3377" y="48687"/>
                  </a:cubicBezTo>
                  <a:close/>
                  <a:moveTo>
                    <a:pt x="5149" y="49036"/>
                  </a:moveTo>
                  <a:lnTo>
                    <a:pt x="5149" y="49266"/>
                  </a:lnTo>
                  <a:lnTo>
                    <a:pt x="6077" y="49266"/>
                  </a:lnTo>
                  <a:lnTo>
                    <a:pt x="6077" y="49036"/>
                  </a:lnTo>
                  <a:close/>
                  <a:moveTo>
                    <a:pt x="7004" y="49036"/>
                  </a:moveTo>
                  <a:lnTo>
                    <a:pt x="7004" y="49266"/>
                  </a:lnTo>
                  <a:lnTo>
                    <a:pt x="7939" y="49266"/>
                  </a:lnTo>
                  <a:lnTo>
                    <a:pt x="7939" y="49036"/>
                  </a:lnTo>
                  <a:close/>
                  <a:moveTo>
                    <a:pt x="8867" y="49036"/>
                  </a:moveTo>
                  <a:lnTo>
                    <a:pt x="8867" y="49266"/>
                  </a:lnTo>
                  <a:lnTo>
                    <a:pt x="9795" y="49266"/>
                  </a:lnTo>
                  <a:lnTo>
                    <a:pt x="9795" y="49036"/>
                  </a:lnTo>
                  <a:close/>
                  <a:moveTo>
                    <a:pt x="10730" y="49036"/>
                  </a:moveTo>
                  <a:lnTo>
                    <a:pt x="10730" y="49266"/>
                  </a:lnTo>
                  <a:lnTo>
                    <a:pt x="11658" y="49266"/>
                  </a:lnTo>
                  <a:lnTo>
                    <a:pt x="11658" y="49036"/>
                  </a:lnTo>
                  <a:close/>
                  <a:moveTo>
                    <a:pt x="12585" y="49036"/>
                  </a:moveTo>
                  <a:lnTo>
                    <a:pt x="12585" y="49266"/>
                  </a:lnTo>
                  <a:lnTo>
                    <a:pt x="13520" y="49266"/>
                  </a:lnTo>
                  <a:lnTo>
                    <a:pt x="13520" y="49036"/>
                  </a:lnTo>
                  <a:close/>
                  <a:moveTo>
                    <a:pt x="14448" y="49036"/>
                  </a:moveTo>
                  <a:lnTo>
                    <a:pt x="14448" y="49266"/>
                  </a:lnTo>
                  <a:lnTo>
                    <a:pt x="15376" y="49266"/>
                  </a:lnTo>
                  <a:lnTo>
                    <a:pt x="15376" y="49036"/>
                  </a:lnTo>
                  <a:close/>
                  <a:moveTo>
                    <a:pt x="16283" y="49036"/>
                  </a:moveTo>
                  <a:lnTo>
                    <a:pt x="16283" y="49266"/>
                  </a:lnTo>
                  <a:lnTo>
                    <a:pt x="17211" y="49266"/>
                  </a:lnTo>
                  <a:lnTo>
                    <a:pt x="17211" y="49036"/>
                  </a:lnTo>
                  <a:close/>
                  <a:moveTo>
                    <a:pt x="18138" y="49036"/>
                  </a:moveTo>
                  <a:lnTo>
                    <a:pt x="18138" y="49266"/>
                  </a:lnTo>
                  <a:lnTo>
                    <a:pt x="19073" y="49266"/>
                  </a:lnTo>
                  <a:lnTo>
                    <a:pt x="19073" y="49036"/>
                  </a:lnTo>
                  <a:close/>
                  <a:moveTo>
                    <a:pt x="20001" y="49036"/>
                  </a:moveTo>
                  <a:lnTo>
                    <a:pt x="20001" y="49266"/>
                  </a:lnTo>
                  <a:lnTo>
                    <a:pt x="20929" y="49266"/>
                  </a:lnTo>
                  <a:lnTo>
                    <a:pt x="20929" y="49036"/>
                  </a:lnTo>
                  <a:close/>
                  <a:moveTo>
                    <a:pt x="21864" y="49036"/>
                  </a:moveTo>
                  <a:lnTo>
                    <a:pt x="21864" y="49266"/>
                  </a:lnTo>
                  <a:lnTo>
                    <a:pt x="22791" y="49266"/>
                  </a:lnTo>
                  <a:lnTo>
                    <a:pt x="22791" y="49036"/>
                  </a:lnTo>
                  <a:close/>
                  <a:moveTo>
                    <a:pt x="23719" y="49036"/>
                  </a:moveTo>
                  <a:lnTo>
                    <a:pt x="23719" y="49266"/>
                  </a:lnTo>
                  <a:lnTo>
                    <a:pt x="24654" y="49266"/>
                  </a:lnTo>
                  <a:lnTo>
                    <a:pt x="24654" y="49036"/>
                  </a:lnTo>
                  <a:close/>
                  <a:moveTo>
                    <a:pt x="25582" y="49036"/>
                  </a:moveTo>
                  <a:lnTo>
                    <a:pt x="25582" y="49266"/>
                  </a:lnTo>
                  <a:lnTo>
                    <a:pt x="26510" y="49266"/>
                  </a:lnTo>
                  <a:lnTo>
                    <a:pt x="26510" y="49036"/>
                  </a:lnTo>
                  <a:close/>
                  <a:moveTo>
                    <a:pt x="27445" y="49036"/>
                  </a:moveTo>
                  <a:lnTo>
                    <a:pt x="27445" y="49266"/>
                  </a:lnTo>
                  <a:lnTo>
                    <a:pt x="28372" y="49266"/>
                  </a:lnTo>
                  <a:lnTo>
                    <a:pt x="28372" y="49036"/>
                  </a:lnTo>
                  <a:close/>
                  <a:moveTo>
                    <a:pt x="29300" y="49036"/>
                  </a:moveTo>
                  <a:lnTo>
                    <a:pt x="29300" y="49266"/>
                  </a:lnTo>
                  <a:lnTo>
                    <a:pt x="30235" y="49266"/>
                  </a:lnTo>
                  <a:lnTo>
                    <a:pt x="30235" y="49036"/>
                  </a:lnTo>
                  <a:close/>
                  <a:moveTo>
                    <a:pt x="31163" y="49036"/>
                  </a:moveTo>
                  <a:lnTo>
                    <a:pt x="31163" y="49266"/>
                  </a:lnTo>
                  <a:lnTo>
                    <a:pt x="32063" y="49266"/>
                  </a:lnTo>
                  <a:lnTo>
                    <a:pt x="32063" y="49036"/>
                  </a:lnTo>
                  <a:close/>
                  <a:moveTo>
                    <a:pt x="32991" y="49036"/>
                  </a:moveTo>
                  <a:lnTo>
                    <a:pt x="32991" y="49266"/>
                  </a:lnTo>
                  <a:lnTo>
                    <a:pt x="33925" y="49266"/>
                  </a:lnTo>
                  <a:lnTo>
                    <a:pt x="33925" y="49036"/>
                  </a:lnTo>
                  <a:close/>
                  <a:moveTo>
                    <a:pt x="34853" y="49036"/>
                  </a:moveTo>
                  <a:lnTo>
                    <a:pt x="34853" y="49266"/>
                  </a:lnTo>
                  <a:lnTo>
                    <a:pt x="35781" y="49266"/>
                  </a:lnTo>
                  <a:lnTo>
                    <a:pt x="35781" y="49036"/>
                  </a:lnTo>
                  <a:close/>
                  <a:moveTo>
                    <a:pt x="36716" y="49036"/>
                  </a:moveTo>
                  <a:lnTo>
                    <a:pt x="36716" y="49266"/>
                  </a:lnTo>
                  <a:lnTo>
                    <a:pt x="37644" y="49266"/>
                  </a:lnTo>
                  <a:lnTo>
                    <a:pt x="37644" y="49036"/>
                  </a:lnTo>
                  <a:close/>
                  <a:moveTo>
                    <a:pt x="38571" y="49036"/>
                  </a:moveTo>
                  <a:lnTo>
                    <a:pt x="38571" y="49266"/>
                  </a:lnTo>
                  <a:lnTo>
                    <a:pt x="39506" y="49266"/>
                  </a:lnTo>
                  <a:lnTo>
                    <a:pt x="39506" y="49036"/>
                  </a:lnTo>
                  <a:close/>
                  <a:moveTo>
                    <a:pt x="40434" y="49036"/>
                  </a:moveTo>
                  <a:lnTo>
                    <a:pt x="40434" y="49266"/>
                  </a:lnTo>
                  <a:lnTo>
                    <a:pt x="41362" y="49266"/>
                  </a:lnTo>
                  <a:lnTo>
                    <a:pt x="41362" y="49036"/>
                  </a:lnTo>
                  <a:close/>
                  <a:moveTo>
                    <a:pt x="42297" y="49036"/>
                  </a:moveTo>
                  <a:lnTo>
                    <a:pt x="42297" y="49266"/>
                  </a:lnTo>
                  <a:lnTo>
                    <a:pt x="43225" y="49266"/>
                  </a:lnTo>
                  <a:lnTo>
                    <a:pt x="43225" y="490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1406350" y="1389950"/>
              <a:ext cx="5950" cy="11725"/>
            </a:xfrm>
            <a:custGeom>
              <a:rect b="b" l="l" r="r" t="t"/>
              <a:pathLst>
                <a:path extrusionOk="0" h="469" w="238">
                  <a:moveTo>
                    <a:pt x="0" y="1"/>
                  </a:moveTo>
                  <a:lnTo>
                    <a:pt x="0" y="468"/>
                  </a:lnTo>
                  <a:lnTo>
                    <a:pt x="238" y="468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2841525" y="3857075"/>
              <a:ext cx="5950" cy="24100"/>
            </a:xfrm>
            <a:custGeom>
              <a:rect b="b" l="l" r="r" t="t"/>
              <a:pathLst>
                <a:path extrusionOk="0" h="964" w="238">
                  <a:moveTo>
                    <a:pt x="0" y="0"/>
                  </a:moveTo>
                  <a:lnTo>
                    <a:pt x="0" y="963"/>
                  </a:lnTo>
                  <a:lnTo>
                    <a:pt x="237" y="96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2841525" y="38105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2836450" y="2740900"/>
              <a:ext cx="10325" cy="24075"/>
            </a:xfrm>
            <a:custGeom>
              <a:rect b="b" l="l" r="r" t="t"/>
              <a:pathLst>
                <a:path extrusionOk="0" h="963" w="413">
                  <a:moveTo>
                    <a:pt x="238" y="0"/>
                  </a:moveTo>
                  <a:lnTo>
                    <a:pt x="1" y="56"/>
                  </a:lnTo>
                  <a:cubicBezTo>
                    <a:pt x="91" y="349"/>
                    <a:pt x="147" y="642"/>
                    <a:pt x="175" y="963"/>
                  </a:cubicBezTo>
                  <a:lnTo>
                    <a:pt x="412" y="928"/>
                  </a:lnTo>
                  <a:cubicBezTo>
                    <a:pt x="350" y="614"/>
                    <a:pt x="322" y="293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2841525" y="37175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2841525" y="36246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2841525" y="35780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2841525" y="376412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2817625" y="2697975"/>
              <a:ext cx="16775" cy="23400"/>
            </a:xfrm>
            <a:custGeom>
              <a:rect b="b" l="l" r="r" t="t"/>
              <a:pathLst>
                <a:path extrusionOk="0" h="936" w="671">
                  <a:moveTo>
                    <a:pt x="203" y="1"/>
                  </a:moveTo>
                  <a:lnTo>
                    <a:pt x="0" y="147"/>
                  </a:lnTo>
                  <a:cubicBezTo>
                    <a:pt x="175" y="378"/>
                    <a:pt x="349" y="643"/>
                    <a:pt x="468" y="936"/>
                  </a:cubicBezTo>
                  <a:lnTo>
                    <a:pt x="670" y="845"/>
                  </a:lnTo>
                  <a:cubicBezTo>
                    <a:pt x="551" y="552"/>
                    <a:pt x="377" y="266"/>
                    <a:pt x="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2841525" y="36709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2510150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2556725" y="2649325"/>
              <a:ext cx="22500" cy="5775"/>
            </a:xfrm>
            <a:custGeom>
              <a:rect b="b" l="l" r="r" t="t"/>
              <a:pathLst>
                <a:path extrusionOk="0" h="231" w="900">
                  <a:moveTo>
                    <a:pt x="0" y="1"/>
                  </a:moveTo>
                  <a:lnTo>
                    <a:pt x="0" y="231"/>
                  </a:lnTo>
                  <a:lnTo>
                    <a:pt x="900" y="23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2648975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2602575" y="26493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1"/>
                  </a:moveTo>
                  <a:lnTo>
                    <a:pt x="1" y="231"/>
                  </a:lnTo>
                  <a:lnTo>
                    <a:pt x="929" y="23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2695550" y="2648625"/>
              <a:ext cx="23200" cy="6475"/>
            </a:xfrm>
            <a:custGeom>
              <a:rect b="b" l="l" r="r" t="t"/>
              <a:pathLst>
                <a:path extrusionOk="0" h="259" w="928">
                  <a:moveTo>
                    <a:pt x="753" y="1"/>
                  </a:moveTo>
                  <a:cubicBezTo>
                    <a:pt x="670" y="1"/>
                    <a:pt x="607" y="29"/>
                    <a:pt x="607" y="29"/>
                  </a:cubicBezTo>
                  <a:lnTo>
                    <a:pt x="0" y="29"/>
                  </a:lnTo>
                  <a:lnTo>
                    <a:pt x="0" y="259"/>
                  </a:lnTo>
                  <a:lnTo>
                    <a:pt x="607" y="259"/>
                  </a:lnTo>
                  <a:cubicBezTo>
                    <a:pt x="607" y="259"/>
                    <a:pt x="670" y="231"/>
                    <a:pt x="753" y="231"/>
                  </a:cubicBezTo>
                  <a:cubicBezTo>
                    <a:pt x="816" y="231"/>
                    <a:pt x="872" y="231"/>
                    <a:pt x="928" y="259"/>
                  </a:cubicBezTo>
                  <a:lnTo>
                    <a:pt x="928" y="29"/>
                  </a:lnTo>
                  <a:cubicBezTo>
                    <a:pt x="872" y="1"/>
                    <a:pt x="816" y="1"/>
                    <a:pt x="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2741225" y="2651600"/>
              <a:ext cx="24100" cy="11525"/>
            </a:xfrm>
            <a:custGeom>
              <a:rect b="b" l="l" r="r" t="t"/>
              <a:pathLst>
                <a:path extrusionOk="0" h="461" w="964">
                  <a:moveTo>
                    <a:pt x="64" y="0"/>
                  </a:moveTo>
                  <a:lnTo>
                    <a:pt x="1" y="231"/>
                  </a:lnTo>
                  <a:cubicBezTo>
                    <a:pt x="322" y="286"/>
                    <a:pt x="615" y="349"/>
                    <a:pt x="908" y="461"/>
                  </a:cubicBezTo>
                  <a:lnTo>
                    <a:pt x="964" y="231"/>
                  </a:lnTo>
                  <a:cubicBezTo>
                    <a:pt x="671" y="140"/>
                    <a:pt x="384" y="56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2784125" y="2667475"/>
              <a:ext cx="22525" cy="17450"/>
            </a:xfrm>
            <a:custGeom>
              <a:rect b="b" l="l" r="r" t="t"/>
              <a:pathLst>
                <a:path extrusionOk="0" h="698" w="901">
                  <a:moveTo>
                    <a:pt x="120" y="0"/>
                  </a:moveTo>
                  <a:lnTo>
                    <a:pt x="1" y="202"/>
                  </a:lnTo>
                  <a:cubicBezTo>
                    <a:pt x="266" y="349"/>
                    <a:pt x="524" y="523"/>
                    <a:pt x="726" y="698"/>
                  </a:cubicBezTo>
                  <a:lnTo>
                    <a:pt x="901" y="523"/>
                  </a:lnTo>
                  <a:cubicBezTo>
                    <a:pt x="671" y="321"/>
                    <a:pt x="413" y="147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2841525" y="29276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2841525" y="2974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2841525" y="302062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2841525" y="311377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2841525" y="30672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2841525" y="27881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2841525" y="2834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2841525" y="35314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2841525" y="28811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2841525" y="3346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2841525" y="33928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9"/>
                  </a:lnTo>
                  <a:lnTo>
                    <a:pt x="237" y="92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2841525" y="34392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2841525" y="31601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2841525" y="34850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2841525" y="3206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2841525" y="3253300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2841525" y="32996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2841525" y="3902075"/>
              <a:ext cx="5950" cy="11700"/>
            </a:xfrm>
            <a:custGeom>
              <a:rect b="b" l="l" r="r" t="t"/>
              <a:pathLst>
                <a:path extrusionOk="0" h="468" w="238">
                  <a:moveTo>
                    <a:pt x="0" y="0"/>
                  </a:moveTo>
                  <a:lnTo>
                    <a:pt x="0" y="468"/>
                  </a:lnTo>
                  <a:lnTo>
                    <a:pt x="237" y="46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p13"/>
          <p:cNvGrpSpPr/>
          <p:nvPr/>
        </p:nvGrpSpPr>
        <p:grpSpPr>
          <a:xfrm rot="5400000">
            <a:off x="-1426438" y="-1013658"/>
            <a:ext cx="1103228" cy="3337661"/>
            <a:chOff x="1825573" y="1896181"/>
            <a:chExt cx="964529" cy="2918046"/>
          </a:xfrm>
        </p:grpSpPr>
        <p:sp>
          <p:nvSpPr>
            <p:cNvPr id="617" name="Google Shape;617;p13"/>
            <p:cNvSpPr/>
            <p:nvPr/>
          </p:nvSpPr>
          <p:spPr>
            <a:xfrm>
              <a:off x="1825573" y="1896181"/>
              <a:ext cx="964529" cy="2918046"/>
            </a:xfrm>
            <a:custGeom>
              <a:rect b="b" l="l" r="r" t="t"/>
              <a:pathLst>
                <a:path extrusionOk="0" h="22787" w="7532">
                  <a:moveTo>
                    <a:pt x="3773" y="1"/>
                  </a:moveTo>
                  <a:cubicBezTo>
                    <a:pt x="1687" y="1"/>
                    <a:pt x="1" y="1691"/>
                    <a:pt x="1" y="3776"/>
                  </a:cubicBezTo>
                  <a:lnTo>
                    <a:pt x="1" y="15746"/>
                  </a:lnTo>
                  <a:lnTo>
                    <a:pt x="14" y="15746"/>
                  </a:lnTo>
                  <a:lnTo>
                    <a:pt x="14" y="22787"/>
                  </a:lnTo>
                  <a:lnTo>
                    <a:pt x="2861" y="22787"/>
                  </a:lnTo>
                  <a:lnTo>
                    <a:pt x="2861" y="13174"/>
                  </a:lnTo>
                  <a:lnTo>
                    <a:pt x="2861" y="3776"/>
                  </a:lnTo>
                  <a:cubicBezTo>
                    <a:pt x="2861" y="3269"/>
                    <a:pt x="3269" y="2861"/>
                    <a:pt x="3773" y="2861"/>
                  </a:cubicBezTo>
                  <a:cubicBezTo>
                    <a:pt x="4276" y="2861"/>
                    <a:pt x="4672" y="3269"/>
                    <a:pt x="4672" y="3776"/>
                  </a:cubicBezTo>
                  <a:lnTo>
                    <a:pt x="4672" y="8391"/>
                  </a:lnTo>
                  <a:lnTo>
                    <a:pt x="4672" y="22787"/>
                  </a:lnTo>
                  <a:lnTo>
                    <a:pt x="7532" y="22787"/>
                  </a:lnTo>
                  <a:lnTo>
                    <a:pt x="7532" y="7110"/>
                  </a:lnTo>
                  <a:lnTo>
                    <a:pt x="7532" y="3776"/>
                  </a:lnTo>
                  <a:cubicBezTo>
                    <a:pt x="7532" y="1691"/>
                    <a:pt x="5842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400000" dist="7620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8" name="Google Shape;618;p13"/>
            <p:cNvGrpSpPr/>
            <p:nvPr/>
          </p:nvGrpSpPr>
          <p:grpSpPr>
            <a:xfrm>
              <a:off x="2001780" y="2072389"/>
              <a:ext cx="612115" cy="2698300"/>
              <a:chOff x="1718105" y="2072389"/>
              <a:chExt cx="612115" cy="2698300"/>
            </a:xfrm>
          </p:grpSpPr>
          <p:sp>
            <p:nvSpPr>
              <p:cNvPr id="619" name="Google Shape;619;p13"/>
              <p:cNvSpPr/>
              <p:nvPr/>
            </p:nvSpPr>
            <p:spPr>
              <a:xfrm>
                <a:off x="2316262" y="381115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3"/>
              <p:cNvSpPr/>
              <p:nvPr/>
            </p:nvSpPr>
            <p:spPr>
              <a:xfrm>
                <a:off x="2316262" y="3698207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3"/>
              <p:cNvSpPr/>
              <p:nvPr/>
            </p:nvSpPr>
            <p:spPr>
              <a:xfrm>
                <a:off x="2316262" y="4036406"/>
                <a:ext cx="13958" cy="59547"/>
              </a:xfrm>
              <a:custGeom>
                <a:rect b="b" l="l" r="r" t="t"/>
                <a:pathLst>
                  <a:path extrusionOk="0" h="465" w="109">
                    <a:moveTo>
                      <a:pt x="1" y="0"/>
                    </a:moveTo>
                    <a:lnTo>
                      <a:pt x="1" y="27"/>
                    </a:lnTo>
                    <a:lnTo>
                      <a:pt x="1" y="435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5"/>
                    </a:lnTo>
                    <a:lnTo>
                      <a:pt x="109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3"/>
              <p:cNvSpPr/>
              <p:nvPr/>
            </p:nvSpPr>
            <p:spPr>
              <a:xfrm>
                <a:off x="2316262" y="3922948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3"/>
              <p:cNvSpPr/>
              <p:nvPr/>
            </p:nvSpPr>
            <p:spPr>
              <a:xfrm>
                <a:off x="2316262" y="3023087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3"/>
              <p:cNvSpPr/>
              <p:nvPr/>
            </p:nvSpPr>
            <p:spPr>
              <a:xfrm>
                <a:off x="2316262" y="3586412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3"/>
              <p:cNvSpPr/>
              <p:nvPr/>
            </p:nvSpPr>
            <p:spPr>
              <a:xfrm>
                <a:off x="2316262" y="347295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3"/>
              <p:cNvSpPr/>
              <p:nvPr/>
            </p:nvSpPr>
            <p:spPr>
              <a:xfrm>
                <a:off x="2316262" y="3359623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3"/>
              <p:cNvSpPr/>
              <p:nvPr/>
            </p:nvSpPr>
            <p:spPr>
              <a:xfrm>
                <a:off x="2316262" y="3134754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3"/>
              <p:cNvSpPr/>
              <p:nvPr/>
            </p:nvSpPr>
            <p:spPr>
              <a:xfrm>
                <a:off x="2316262" y="324821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3"/>
              <p:cNvSpPr/>
              <p:nvPr/>
            </p:nvSpPr>
            <p:spPr>
              <a:xfrm>
                <a:off x="2316262" y="471485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3"/>
              <p:cNvSpPr/>
              <p:nvPr/>
            </p:nvSpPr>
            <p:spPr>
              <a:xfrm>
                <a:off x="2316262" y="4601524"/>
                <a:ext cx="13958" cy="57370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3"/>
              <p:cNvSpPr/>
              <p:nvPr/>
            </p:nvSpPr>
            <p:spPr>
              <a:xfrm>
                <a:off x="2316262" y="448973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3"/>
              <p:cNvSpPr/>
              <p:nvPr/>
            </p:nvSpPr>
            <p:spPr>
              <a:xfrm>
                <a:off x="2316262" y="4376271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3"/>
              <p:cNvSpPr/>
              <p:nvPr/>
            </p:nvSpPr>
            <p:spPr>
              <a:xfrm>
                <a:off x="2316262" y="4264989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3"/>
              <p:cNvSpPr/>
              <p:nvPr/>
            </p:nvSpPr>
            <p:spPr>
              <a:xfrm>
                <a:off x="2316262" y="415153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3"/>
              <p:cNvSpPr/>
              <p:nvPr/>
            </p:nvSpPr>
            <p:spPr>
              <a:xfrm>
                <a:off x="1901100" y="2081225"/>
                <a:ext cx="57882" cy="29837"/>
              </a:xfrm>
              <a:custGeom>
                <a:rect b="b" l="l" r="r" t="t"/>
                <a:pathLst>
                  <a:path extrusionOk="0" h="233" w="452">
                    <a:moveTo>
                      <a:pt x="422" y="1"/>
                    </a:moveTo>
                    <a:cubicBezTo>
                      <a:pt x="288" y="27"/>
                      <a:pt x="138" y="82"/>
                      <a:pt x="0" y="138"/>
                    </a:cubicBezTo>
                    <a:lnTo>
                      <a:pt x="43" y="233"/>
                    </a:lnTo>
                    <a:cubicBezTo>
                      <a:pt x="177" y="177"/>
                      <a:pt x="314" y="138"/>
                      <a:pt x="451" y="95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3"/>
              <p:cNvSpPr/>
              <p:nvPr/>
            </p:nvSpPr>
            <p:spPr>
              <a:xfrm>
                <a:off x="1718105" y="2764795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3"/>
              <p:cNvSpPr/>
              <p:nvPr/>
            </p:nvSpPr>
            <p:spPr>
              <a:xfrm>
                <a:off x="1718105" y="2878254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3"/>
              <p:cNvSpPr/>
              <p:nvPr/>
            </p:nvSpPr>
            <p:spPr>
              <a:xfrm>
                <a:off x="1718105" y="2540055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3"/>
              <p:cNvSpPr/>
              <p:nvPr/>
            </p:nvSpPr>
            <p:spPr>
              <a:xfrm>
                <a:off x="1742436" y="2208514"/>
                <a:ext cx="40338" cy="56217"/>
              </a:xfrm>
              <a:custGeom>
                <a:rect b="b" l="l" r="r" t="t"/>
                <a:pathLst>
                  <a:path extrusionOk="0" h="439" w="315">
                    <a:moveTo>
                      <a:pt x="220" y="0"/>
                    </a:moveTo>
                    <a:cubicBezTo>
                      <a:pt x="138" y="124"/>
                      <a:pt x="69" y="258"/>
                      <a:pt x="1" y="396"/>
                    </a:cubicBezTo>
                    <a:lnTo>
                      <a:pt x="108" y="438"/>
                    </a:lnTo>
                    <a:cubicBezTo>
                      <a:pt x="164" y="301"/>
                      <a:pt x="233" y="177"/>
                      <a:pt x="314" y="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13"/>
              <p:cNvSpPr/>
              <p:nvPr/>
            </p:nvSpPr>
            <p:spPr>
              <a:xfrm>
                <a:off x="1718105" y="2426596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13"/>
              <p:cNvSpPr/>
              <p:nvPr/>
            </p:nvSpPr>
            <p:spPr>
              <a:xfrm>
                <a:off x="1806849" y="2126429"/>
                <a:ext cx="52504" cy="47381"/>
              </a:xfrm>
              <a:custGeom>
                <a:rect b="b" l="l" r="r" t="t"/>
                <a:pathLst>
                  <a:path extrusionOk="0" h="370" w="410">
                    <a:moveTo>
                      <a:pt x="341" y="1"/>
                    </a:moveTo>
                    <a:cubicBezTo>
                      <a:pt x="220" y="82"/>
                      <a:pt x="109" y="180"/>
                      <a:pt x="1" y="288"/>
                    </a:cubicBezTo>
                    <a:lnTo>
                      <a:pt x="83" y="370"/>
                    </a:lnTo>
                    <a:cubicBezTo>
                      <a:pt x="177" y="275"/>
                      <a:pt x="289" y="180"/>
                      <a:pt x="409" y="9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3"/>
              <p:cNvSpPr/>
              <p:nvPr/>
            </p:nvSpPr>
            <p:spPr>
              <a:xfrm>
                <a:off x="1718105" y="2313137"/>
                <a:ext cx="21129" cy="57882"/>
              </a:xfrm>
              <a:custGeom>
                <a:rect b="b" l="l" r="r" t="t"/>
                <a:pathLst>
                  <a:path extrusionOk="0" h="452" w="165">
                    <a:moveTo>
                      <a:pt x="53" y="0"/>
                    </a:moveTo>
                    <a:cubicBezTo>
                      <a:pt x="27" y="151"/>
                      <a:pt x="14" y="301"/>
                      <a:pt x="1" y="451"/>
                    </a:cubicBezTo>
                    <a:lnTo>
                      <a:pt x="109" y="451"/>
                    </a:lnTo>
                    <a:cubicBezTo>
                      <a:pt x="122" y="314"/>
                      <a:pt x="135" y="164"/>
                      <a:pt x="164" y="3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3"/>
              <p:cNvSpPr/>
              <p:nvPr/>
            </p:nvSpPr>
            <p:spPr>
              <a:xfrm>
                <a:off x="1718105" y="265338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3"/>
              <p:cNvSpPr/>
              <p:nvPr/>
            </p:nvSpPr>
            <p:spPr>
              <a:xfrm>
                <a:off x="1718105" y="3553374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3"/>
              <p:cNvSpPr/>
              <p:nvPr/>
            </p:nvSpPr>
            <p:spPr>
              <a:xfrm>
                <a:off x="1718105" y="366683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3"/>
              <p:cNvSpPr/>
              <p:nvPr/>
            </p:nvSpPr>
            <p:spPr>
              <a:xfrm>
                <a:off x="1718105" y="2989921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3"/>
              <p:cNvSpPr/>
              <p:nvPr/>
            </p:nvSpPr>
            <p:spPr>
              <a:xfrm>
                <a:off x="1718105" y="377811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3"/>
              <p:cNvSpPr/>
              <p:nvPr/>
            </p:nvSpPr>
            <p:spPr>
              <a:xfrm>
                <a:off x="1718105" y="310338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3"/>
              <p:cNvSpPr/>
              <p:nvPr/>
            </p:nvSpPr>
            <p:spPr>
              <a:xfrm>
                <a:off x="1718105" y="3214790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3"/>
              <p:cNvSpPr/>
              <p:nvPr/>
            </p:nvSpPr>
            <p:spPr>
              <a:xfrm>
                <a:off x="1718105" y="3441579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3"/>
              <p:cNvSpPr/>
              <p:nvPr/>
            </p:nvSpPr>
            <p:spPr>
              <a:xfrm>
                <a:off x="1718105" y="332812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3"/>
              <p:cNvSpPr/>
              <p:nvPr/>
            </p:nvSpPr>
            <p:spPr>
              <a:xfrm>
                <a:off x="2316262" y="245963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3"/>
              <p:cNvSpPr/>
              <p:nvPr/>
            </p:nvSpPr>
            <p:spPr>
              <a:xfrm>
                <a:off x="2316262" y="257309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3"/>
              <p:cNvSpPr/>
              <p:nvPr/>
            </p:nvSpPr>
            <p:spPr>
              <a:xfrm>
                <a:off x="2316262" y="2686552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3"/>
              <p:cNvSpPr/>
              <p:nvPr/>
            </p:nvSpPr>
            <p:spPr>
              <a:xfrm>
                <a:off x="2316262" y="2798218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3"/>
              <p:cNvSpPr/>
              <p:nvPr/>
            </p:nvSpPr>
            <p:spPr>
              <a:xfrm>
                <a:off x="2012894" y="2072389"/>
                <a:ext cx="57370" cy="17800"/>
              </a:xfrm>
              <a:custGeom>
                <a:rect b="b" l="l" r="r" t="t"/>
                <a:pathLst>
                  <a:path extrusionOk="0" h="139" w="448">
                    <a:moveTo>
                      <a:pt x="0" y="1"/>
                    </a:moveTo>
                    <a:lnTo>
                      <a:pt x="0" y="112"/>
                    </a:lnTo>
                    <a:lnTo>
                      <a:pt x="95" y="112"/>
                    </a:lnTo>
                    <a:cubicBezTo>
                      <a:pt x="203" y="112"/>
                      <a:pt x="327" y="125"/>
                      <a:pt x="435" y="138"/>
                    </a:cubicBezTo>
                    <a:lnTo>
                      <a:pt x="448" y="30"/>
                    </a:lnTo>
                    <a:cubicBezTo>
                      <a:pt x="327" y="14"/>
                      <a:pt x="216" y="1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3"/>
              <p:cNvSpPr/>
              <p:nvPr/>
            </p:nvSpPr>
            <p:spPr>
              <a:xfrm>
                <a:off x="2314597" y="2346176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09" y="1"/>
                    </a:moveTo>
                    <a:lnTo>
                      <a:pt x="1" y="17"/>
                    </a:lnTo>
                    <a:cubicBezTo>
                      <a:pt x="14" y="99"/>
                      <a:pt x="14" y="180"/>
                      <a:pt x="14" y="262"/>
                    </a:cubicBezTo>
                    <a:lnTo>
                      <a:pt x="14" y="452"/>
                    </a:lnTo>
                    <a:lnTo>
                      <a:pt x="122" y="452"/>
                    </a:lnTo>
                    <a:lnTo>
                      <a:pt x="122" y="262"/>
                    </a:lnTo>
                    <a:cubicBezTo>
                      <a:pt x="122" y="180"/>
                      <a:pt x="122" y="99"/>
                      <a:pt x="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3"/>
              <p:cNvSpPr/>
              <p:nvPr/>
            </p:nvSpPr>
            <p:spPr>
              <a:xfrm>
                <a:off x="2283223" y="2238223"/>
                <a:ext cx="34832" cy="55833"/>
              </a:xfrm>
              <a:custGeom>
                <a:rect b="b" l="l" r="r" t="t"/>
                <a:pathLst>
                  <a:path extrusionOk="0" h="436" w="272">
                    <a:moveTo>
                      <a:pt x="108" y="0"/>
                    </a:moveTo>
                    <a:lnTo>
                      <a:pt x="1" y="43"/>
                    </a:lnTo>
                    <a:cubicBezTo>
                      <a:pt x="66" y="177"/>
                      <a:pt x="122" y="301"/>
                      <a:pt x="164" y="435"/>
                    </a:cubicBezTo>
                    <a:lnTo>
                      <a:pt x="272" y="409"/>
                    </a:lnTo>
                    <a:cubicBezTo>
                      <a:pt x="229" y="272"/>
                      <a:pt x="177" y="125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3"/>
              <p:cNvSpPr/>
              <p:nvPr/>
            </p:nvSpPr>
            <p:spPr>
              <a:xfrm>
                <a:off x="2216633" y="2147430"/>
                <a:ext cx="49174" cy="50711"/>
              </a:xfrm>
              <a:custGeom>
                <a:rect b="b" l="l" r="r" t="t"/>
                <a:pathLst>
                  <a:path extrusionOk="0" h="396" w="384">
                    <a:moveTo>
                      <a:pt x="70" y="0"/>
                    </a:moveTo>
                    <a:lnTo>
                      <a:pt x="1" y="82"/>
                    </a:lnTo>
                    <a:cubicBezTo>
                      <a:pt x="96" y="180"/>
                      <a:pt x="207" y="288"/>
                      <a:pt x="289" y="396"/>
                    </a:cubicBezTo>
                    <a:lnTo>
                      <a:pt x="383" y="327"/>
                    </a:lnTo>
                    <a:cubicBezTo>
                      <a:pt x="289" y="206"/>
                      <a:pt x="177" y="98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3"/>
              <p:cNvSpPr/>
              <p:nvPr/>
            </p:nvSpPr>
            <p:spPr>
              <a:xfrm>
                <a:off x="2120846" y="2090061"/>
                <a:ext cx="57882" cy="36496"/>
              </a:xfrm>
              <a:custGeom>
                <a:rect b="b" l="l" r="r" t="t"/>
                <a:pathLst>
                  <a:path extrusionOk="0" h="285" w="452">
                    <a:moveTo>
                      <a:pt x="43" y="0"/>
                    </a:moveTo>
                    <a:lnTo>
                      <a:pt x="0" y="108"/>
                    </a:lnTo>
                    <a:cubicBezTo>
                      <a:pt x="138" y="151"/>
                      <a:pt x="272" y="219"/>
                      <a:pt x="396" y="285"/>
                    </a:cubicBezTo>
                    <a:lnTo>
                      <a:pt x="451" y="190"/>
                    </a:lnTo>
                    <a:cubicBezTo>
                      <a:pt x="314" y="108"/>
                      <a:pt x="177" y="5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3"/>
              <p:cNvSpPr/>
              <p:nvPr/>
            </p:nvSpPr>
            <p:spPr>
              <a:xfrm>
                <a:off x="2316262" y="291129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3"/>
              <p:cNvSpPr/>
              <p:nvPr/>
            </p:nvSpPr>
            <p:spPr>
              <a:xfrm>
                <a:off x="1718105" y="4003368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3"/>
              <p:cNvSpPr/>
              <p:nvPr/>
            </p:nvSpPr>
            <p:spPr>
              <a:xfrm>
                <a:off x="1718105" y="4114650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" y="1"/>
                    </a:moveTo>
                    <a:lnTo>
                      <a:pt x="1" y="452"/>
                    </a:lnTo>
                    <a:lnTo>
                      <a:pt x="122" y="452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3"/>
              <p:cNvSpPr/>
              <p:nvPr/>
            </p:nvSpPr>
            <p:spPr>
              <a:xfrm>
                <a:off x="1718105" y="3889909"/>
                <a:ext cx="15623" cy="57498"/>
              </a:xfrm>
              <a:custGeom>
                <a:rect b="b" l="l" r="r" t="t"/>
                <a:pathLst>
                  <a:path extrusionOk="0" h="449" w="122">
                    <a:moveTo>
                      <a:pt x="1" y="0"/>
                    </a:moveTo>
                    <a:lnTo>
                      <a:pt x="1" y="14"/>
                    </a:lnTo>
                    <a:lnTo>
                      <a:pt x="1" y="177"/>
                    </a:lnTo>
                    <a:lnTo>
                      <a:pt x="1" y="448"/>
                    </a:lnTo>
                    <a:lnTo>
                      <a:pt x="122" y="44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3"/>
              <p:cNvSpPr/>
              <p:nvPr/>
            </p:nvSpPr>
            <p:spPr>
              <a:xfrm>
                <a:off x="1718105" y="4228109"/>
                <a:ext cx="15623" cy="56217"/>
              </a:xfrm>
              <a:custGeom>
                <a:rect b="b" l="l" r="r" t="t"/>
                <a:pathLst>
                  <a:path extrusionOk="0" h="439" w="122">
                    <a:moveTo>
                      <a:pt x="1" y="0"/>
                    </a:moveTo>
                    <a:lnTo>
                      <a:pt x="1" y="438"/>
                    </a:lnTo>
                    <a:lnTo>
                      <a:pt x="122" y="43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3"/>
              <p:cNvSpPr/>
              <p:nvPr/>
            </p:nvSpPr>
            <p:spPr>
              <a:xfrm>
                <a:off x="1718105" y="4341568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3"/>
              <p:cNvSpPr/>
              <p:nvPr/>
            </p:nvSpPr>
            <p:spPr>
              <a:xfrm>
                <a:off x="1718105" y="4453362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3"/>
              <p:cNvSpPr/>
              <p:nvPr/>
            </p:nvSpPr>
            <p:spPr>
              <a:xfrm>
                <a:off x="1718105" y="4678103"/>
                <a:ext cx="15623" cy="59547"/>
              </a:xfrm>
              <a:custGeom>
                <a:rect b="b" l="l" r="r" t="t"/>
                <a:pathLst>
                  <a:path extrusionOk="0" h="465" w="122">
                    <a:moveTo>
                      <a:pt x="1" y="0"/>
                    </a:moveTo>
                    <a:lnTo>
                      <a:pt x="1" y="30"/>
                    </a:lnTo>
                    <a:lnTo>
                      <a:pt x="1" y="451"/>
                    </a:lnTo>
                    <a:lnTo>
                      <a:pt x="1" y="464"/>
                    </a:lnTo>
                    <a:lnTo>
                      <a:pt x="122" y="464"/>
                    </a:lnTo>
                    <a:lnTo>
                      <a:pt x="122" y="451"/>
                    </a:lnTo>
                    <a:lnTo>
                      <a:pt x="122" y="3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>
                <a:off x="1718105" y="4566693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1"/>
                    </a:moveTo>
                    <a:lnTo>
                      <a:pt x="1" y="436"/>
                    </a:lnTo>
                    <a:lnTo>
                      <a:pt x="122" y="43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0" name="Google Shape;670;p13"/>
          <p:cNvGrpSpPr/>
          <p:nvPr/>
        </p:nvGrpSpPr>
        <p:grpSpPr>
          <a:xfrm>
            <a:off x="556796" y="4513090"/>
            <a:ext cx="711583" cy="630414"/>
            <a:chOff x="460371" y="2406765"/>
            <a:chExt cx="711583" cy="630414"/>
          </a:xfrm>
        </p:grpSpPr>
        <p:grpSp>
          <p:nvGrpSpPr>
            <p:cNvPr id="671" name="Google Shape;671;p13"/>
            <p:cNvGrpSpPr/>
            <p:nvPr/>
          </p:nvGrpSpPr>
          <p:grpSpPr>
            <a:xfrm>
              <a:off x="666102" y="2406765"/>
              <a:ext cx="505852" cy="630414"/>
              <a:chOff x="666102" y="2406765"/>
              <a:chExt cx="505852" cy="630414"/>
            </a:xfrm>
          </p:grpSpPr>
          <p:grpSp>
            <p:nvGrpSpPr>
              <p:cNvPr id="672" name="Google Shape;672;p13"/>
              <p:cNvGrpSpPr/>
              <p:nvPr/>
            </p:nvGrpSpPr>
            <p:grpSpPr>
              <a:xfrm>
                <a:off x="1005172" y="2632603"/>
                <a:ext cx="166782" cy="404575"/>
                <a:chOff x="3816313" y="1611982"/>
                <a:chExt cx="1212958" cy="2940225"/>
              </a:xfrm>
            </p:grpSpPr>
            <p:sp>
              <p:nvSpPr>
                <p:cNvPr id="673" name="Google Shape;673;p13"/>
                <p:cNvSpPr/>
                <p:nvPr/>
              </p:nvSpPr>
              <p:spPr>
                <a:xfrm>
                  <a:off x="3816313" y="1613408"/>
                  <a:ext cx="1212958" cy="1949969"/>
                </a:xfrm>
                <a:custGeom>
                  <a:rect b="b" l="l" r="r" t="t"/>
                  <a:pathLst>
                    <a:path extrusionOk="0" h="6836" w="6852">
                      <a:moveTo>
                        <a:pt x="3422" y="1"/>
                      </a:moveTo>
                      <a:cubicBezTo>
                        <a:pt x="1540" y="1"/>
                        <a:pt x="14" y="1519"/>
                        <a:pt x="1" y="3404"/>
                      </a:cubicBezTo>
                      <a:cubicBezTo>
                        <a:pt x="1" y="5299"/>
                        <a:pt x="1524" y="6836"/>
                        <a:pt x="3420" y="6836"/>
                      </a:cubicBezTo>
                      <a:cubicBezTo>
                        <a:pt x="3430" y="6836"/>
                        <a:pt x="3440" y="6836"/>
                        <a:pt x="3450" y="6836"/>
                      </a:cubicBezTo>
                      <a:cubicBezTo>
                        <a:pt x="5316" y="6836"/>
                        <a:pt x="6836" y="5315"/>
                        <a:pt x="6852" y="3433"/>
                      </a:cubicBezTo>
                      <a:cubicBezTo>
                        <a:pt x="6852" y="1540"/>
                        <a:pt x="5326" y="1"/>
                        <a:pt x="3446" y="1"/>
                      </a:cubicBezTo>
                      <a:cubicBezTo>
                        <a:pt x="3438" y="1"/>
                        <a:pt x="3430" y="1"/>
                        <a:pt x="34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" name="Google Shape;674;p13"/>
                <p:cNvSpPr/>
                <p:nvPr/>
              </p:nvSpPr>
              <p:spPr>
                <a:xfrm>
                  <a:off x="4199464" y="2602232"/>
                  <a:ext cx="351972" cy="1949975"/>
                </a:xfrm>
                <a:custGeom>
                  <a:rect b="b" l="l" r="r" t="t"/>
                  <a:pathLst>
                    <a:path extrusionOk="0" h="9712" w="2044">
                      <a:moveTo>
                        <a:pt x="1187" y="1"/>
                      </a:moveTo>
                      <a:lnTo>
                        <a:pt x="929" y="3420"/>
                      </a:lnTo>
                      <a:lnTo>
                        <a:pt x="14" y="2262"/>
                      </a:lnTo>
                      <a:lnTo>
                        <a:pt x="1" y="2276"/>
                      </a:lnTo>
                      <a:lnTo>
                        <a:pt x="900" y="3815"/>
                      </a:lnTo>
                      <a:lnTo>
                        <a:pt x="736" y="9712"/>
                      </a:lnTo>
                      <a:lnTo>
                        <a:pt x="1635" y="9712"/>
                      </a:lnTo>
                      <a:lnTo>
                        <a:pt x="1364" y="1854"/>
                      </a:lnTo>
                      <a:lnTo>
                        <a:pt x="2044" y="1020"/>
                      </a:lnTo>
                      <a:lnTo>
                        <a:pt x="2031" y="1007"/>
                      </a:lnTo>
                      <a:lnTo>
                        <a:pt x="1351" y="1648"/>
                      </a:lnTo>
                      <a:lnTo>
                        <a:pt x="1240" y="14"/>
                      </a:lnTo>
                      <a:lnTo>
                        <a:pt x="11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" name="Google Shape;675;p13"/>
                <p:cNvSpPr/>
                <p:nvPr/>
              </p:nvSpPr>
              <p:spPr>
                <a:xfrm>
                  <a:off x="4331976" y="1611982"/>
                  <a:ext cx="697292" cy="1951395"/>
                </a:xfrm>
                <a:custGeom>
                  <a:rect b="b" l="l" r="r" t="t"/>
                  <a:pathLst>
                    <a:path extrusionOk="0" h="6841" w="3939">
                      <a:moveTo>
                        <a:pt x="383" y="1"/>
                      </a:moveTo>
                      <a:cubicBezTo>
                        <a:pt x="248" y="1"/>
                        <a:pt x="120" y="13"/>
                        <a:pt x="0" y="32"/>
                      </a:cubicBezTo>
                      <a:cubicBezTo>
                        <a:pt x="1651" y="290"/>
                        <a:pt x="2903" y="1722"/>
                        <a:pt x="2903" y="3438"/>
                      </a:cubicBezTo>
                      <a:cubicBezTo>
                        <a:pt x="2890" y="5141"/>
                        <a:pt x="1635" y="6556"/>
                        <a:pt x="0" y="6801"/>
                      </a:cubicBezTo>
                      <a:cubicBezTo>
                        <a:pt x="164" y="6828"/>
                        <a:pt x="327" y="6841"/>
                        <a:pt x="507" y="6841"/>
                      </a:cubicBezTo>
                      <a:cubicBezTo>
                        <a:pt x="517" y="6841"/>
                        <a:pt x="527" y="6841"/>
                        <a:pt x="537" y="6841"/>
                      </a:cubicBezTo>
                      <a:cubicBezTo>
                        <a:pt x="2403" y="6841"/>
                        <a:pt x="3923" y="5320"/>
                        <a:pt x="3939" y="3438"/>
                      </a:cubicBezTo>
                      <a:cubicBezTo>
                        <a:pt x="3939" y="1545"/>
                        <a:pt x="2413" y="6"/>
                        <a:pt x="533" y="6"/>
                      </a:cubicBezTo>
                      <a:cubicBezTo>
                        <a:pt x="482" y="2"/>
                        <a:pt x="432" y="1"/>
                        <a:pt x="383" y="1"/>
                      </a:cubicBezTo>
                      <a:close/>
                    </a:path>
                  </a:pathLst>
                </a:custGeom>
                <a:solidFill>
                  <a:srgbClr val="473A50">
                    <a:alpha val="434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6" name="Google Shape;676;p13"/>
              <p:cNvGrpSpPr/>
              <p:nvPr/>
            </p:nvGrpSpPr>
            <p:grpSpPr>
              <a:xfrm>
                <a:off x="666102" y="2406765"/>
                <a:ext cx="259816" cy="630384"/>
                <a:chOff x="3816313" y="1611982"/>
                <a:chExt cx="1212958" cy="2940225"/>
              </a:xfrm>
            </p:grpSpPr>
            <p:sp>
              <p:nvSpPr>
                <p:cNvPr id="677" name="Google Shape;677;p13"/>
                <p:cNvSpPr/>
                <p:nvPr/>
              </p:nvSpPr>
              <p:spPr>
                <a:xfrm>
                  <a:off x="3816313" y="1613408"/>
                  <a:ext cx="1212958" cy="1949969"/>
                </a:xfrm>
                <a:custGeom>
                  <a:rect b="b" l="l" r="r" t="t"/>
                  <a:pathLst>
                    <a:path extrusionOk="0" h="6836" w="6852">
                      <a:moveTo>
                        <a:pt x="3422" y="1"/>
                      </a:moveTo>
                      <a:cubicBezTo>
                        <a:pt x="1540" y="1"/>
                        <a:pt x="14" y="1519"/>
                        <a:pt x="1" y="3404"/>
                      </a:cubicBezTo>
                      <a:cubicBezTo>
                        <a:pt x="1" y="5299"/>
                        <a:pt x="1524" y="6836"/>
                        <a:pt x="3420" y="6836"/>
                      </a:cubicBezTo>
                      <a:cubicBezTo>
                        <a:pt x="3430" y="6836"/>
                        <a:pt x="3440" y="6836"/>
                        <a:pt x="3450" y="6836"/>
                      </a:cubicBezTo>
                      <a:cubicBezTo>
                        <a:pt x="5316" y="6836"/>
                        <a:pt x="6836" y="5315"/>
                        <a:pt x="6852" y="3433"/>
                      </a:cubicBezTo>
                      <a:cubicBezTo>
                        <a:pt x="6852" y="1540"/>
                        <a:pt x="5326" y="1"/>
                        <a:pt x="3446" y="1"/>
                      </a:cubicBezTo>
                      <a:cubicBezTo>
                        <a:pt x="3438" y="1"/>
                        <a:pt x="3430" y="1"/>
                        <a:pt x="34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>
                  <a:off x="4199464" y="2602232"/>
                  <a:ext cx="351972" cy="1949975"/>
                </a:xfrm>
                <a:custGeom>
                  <a:rect b="b" l="l" r="r" t="t"/>
                  <a:pathLst>
                    <a:path extrusionOk="0" h="9712" w="2044">
                      <a:moveTo>
                        <a:pt x="1187" y="1"/>
                      </a:moveTo>
                      <a:lnTo>
                        <a:pt x="929" y="3420"/>
                      </a:lnTo>
                      <a:lnTo>
                        <a:pt x="14" y="2262"/>
                      </a:lnTo>
                      <a:lnTo>
                        <a:pt x="1" y="2276"/>
                      </a:lnTo>
                      <a:lnTo>
                        <a:pt x="900" y="3815"/>
                      </a:lnTo>
                      <a:lnTo>
                        <a:pt x="736" y="9712"/>
                      </a:lnTo>
                      <a:lnTo>
                        <a:pt x="1635" y="9712"/>
                      </a:lnTo>
                      <a:lnTo>
                        <a:pt x="1364" y="1854"/>
                      </a:lnTo>
                      <a:lnTo>
                        <a:pt x="2044" y="1020"/>
                      </a:lnTo>
                      <a:lnTo>
                        <a:pt x="2031" y="1007"/>
                      </a:lnTo>
                      <a:lnTo>
                        <a:pt x="1351" y="1648"/>
                      </a:lnTo>
                      <a:lnTo>
                        <a:pt x="1240" y="14"/>
                      </a:lnTo>
                      <a:lnTo>
                        <a:pt x="11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>
                  <a:off x="4331976" y="1611982"/>
                  <a:ext cx="697292" cy="1951395"/>
                </a:xfrm>
                <a:custGeom>
                  <a:rect b="b" l="l" r="r" t="t"/>
                  <a:pathLst>
                    <a:path extrusionOk="0" h="6841" w="3939">
                      <a:moveTo>
                        <a:pt x="383" y="1"/>
                      </a:moveTo>
                      <a:cubicBezTo>
                        <a:pt x="248" y="1"/>
                        <a:pt x="120" y="13"/>
                        <a:pt x="0" y="32"/>
                      </a:cubicBezTo>
                      <a:cubicBezTo>
                        <a:pt x="1651" y="290"/>
                        <a:pt x="2903" y="1722"/>
                        <a:pt x="2903" y="3438"/>
                      </a:cubicBezTo>
                      <a:cubicBezTo>
                        <a:pt x="2890" y="5141"/>
                        <a:pt x="1635" y="6556"/>
                        <a:pt x="0" y="6801"/>
                      </a:cubicBezTo>
                      <a:cubicBezTo>
                        <a:pt x="164" y="6828"/>
                        <a:pt x="327" y="6841"/>
                        <a:pt x="507" y="6841"/>
                      </a:cubicBezTo>
                      <a:cubicBezTo>
                        <a:pt x="517" y="6841"/>
                        <a:pt x="527" y="6841"/>
                        <a:pt x="537" y="6841"/>
                      </a:cubicBezTo>
                      <a:cubicBezTo>
                        <a:pt x="2403" y="6841"/>
                        <a:pt x="3923" y="5320"/>
                        <a:pt x="3939" y="3438"/>
                      </a:cubicBezTo>
                      <a:cubicBezTo>
                        <a:pt x="3939" y="1545"/>
                        <a:pt x="2413" y="6"/>
                        <a:pt x="533" y="6"/>
                      </a:cubicBezTo>
                      <a:cubicBezTo>
                        <a:pt x="482" y="2"/>
                        <a:pt x="432" y="1"/>
                        <a:pt x="383" y="1"/>
                      </a:cubicBezTo>
                      <a:close/>
                    </a:path>
                  </a:pathLst>
                </a:custGeom>
                <a:solidFill>
                  <a:srgbClr val="473A50">
                    <a:alpha val="434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80" name="Google Shape;680;p13"/>
            <p:cNvGrpSpPr/>
            <p:nvPr/>
          </p:nvGrpSpPr>
          <p:grpSpPr>
            <a:xfrm>
              <a:off x="460371" y="2728161"/>
              <a:ext cx="166791" cy="302717"/>
              <a:chOff x="3816307" y="2352225"/>
              <a:chExt cx="1213027" cy="2199981"/>
            </a:xfrm>
          </p:grpSpPr>
          <p:sp>
            <p:nvSpPr>
              <p:cNvPr id="681" name="Google Shape;681;p13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3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3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84" name="Google Shape;68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0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4"/>
          <p:cNvSpPr/>
          <p:nvPr/>
        </p:nvSpPr>
        <p:spPr>
          <a:xfrm>
            <a:off x="-840651" y="5031825"/>
            <a:ext cx="2989500" cy="29895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7" name="Google Shape;687;p14"/>
          <p:cNvGrpSpPr/>
          <p:nvPr/>
        </p:nvGrpSpPr>
        <p:grpSpPr>
          <a:xfrm rot="10800000">
            <a:off x="161612" y="-2694820"/>
            <a:ext cx="1103228" cy="3337661"/>
            <a:chOff x="1825573" y="1896181"/>
            <a:chExt cx="964529" cy="2918046"/>
          </a:xfrm>
        </p:grpSpPr>
        <p:sp>
          <p:nvSpPr>
            <p:cNvPr id="688" name="Google Shape;688;p14"/>
            <p:cNvSpPr/>
            <p:nvPr/>
          </p:nvSpPr>
          <p:spPr>
            <a:xfrm>
              <a:off x="1825573" y="1896181"/>
              <a:ext cx="964529" cy="2918046"/>
            </a:xfrm>
            <a:custGeom>
              <a:rect b="b" l="l" r="r" t="t"/>
              <a:pathLst>
                <a:path extrusionOk="0" h="22787" w="7532">
                  <a:moveTo>
                    <a:pt x="3773" y="1"/>
                  </a:moveTo>
                  <a:cubicBezTo>
                    <a:pt x="1687" y="1"/>
                    <a:pt x="1" y="1691"/>
                    <a:pt x="1" y="3776"/>
                  </a:cubicBezTo>
                  <a:lnTo>
                    <a:pt x="1" y="15746"/>
                  </a:lnTo>
                  <a:lnTo>
                    <a:pt x="14" y="15746"/>
                  </a:lnTo>
                  <a:lnTo>
                    <a:pt x="14" y="22787"/>
                  </a:lnTo>
                  <a:lnTo>
                    <a:pt x="2861" y="22787"/>
                  </a:lnTo>
                  <a:lnTo>
                    <a:pt x="2861" y="13174"/>
                  </a:lnTo>
                  <a:lnTo>
                    <a:pt x="2861" y="3776"/>
                  </a:lnTo>
                  <a:cubicBezTo>
                    <a:pt x="2861" y="3269"/>
                    <a:pt x="3269" y="2861"/>
                    <a:pt x="3773" y="2861"/>
                  </a:cubicBezTo>
                  <a:cubicBezTo>
                    <a:pt x="4276" y="2861"/>
                    <a:pt x="4672" y="3269"/>
                    <a:pt x="4672" y="3776"/>
                  </a:cubicBezTo>
                  <a:lnTo>
                    <a:pt x="4672" y="8391"/>
                  </a:lnTo>
                  <a:lnTo>
                    <a:pt x="4672" y="22787"/>
                  </a:lnTo>
                  <a:lnTo>
                    <a:pt x="7532" y="22787"/>
                  </a:lnTo>
                  <a:lnTo>
                    <a:pt x="7532" y="7110"/>
                  </a:lnTo>
                  <a:lnTo>
                    <a:pt x="7532" y="3776"/>
                  </a:lnTo>
                  <a:cubicBezTo>
                    <a:pt x="7532" y="1691"/>
                    <a:pt x="5842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400000" dist="7620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9" name="Google Shape;689;p14"/>
            <p:cNvGrpSpPr/>
            <p:nvPr/>
          </p:nvGrpSpPr>
          <p:grpSpPr>
            <a:xfrm>
              <a:off x="2001780" y="2072389"/>
              <a:ext cx="612115" cy="2698300"/>
              <a:chOff x="1718105" y="2072389"/>
              <a:chExt cx="612115" cy="2698300"/>
            </a:xfrm>
          </p:grpSpPr>
          <p:sp>
            <p:nvSpPr>
              <p:cNvPr id="690" name="Google Shape;690;p14"/>
              <p:cNvSpPr/>
              <p:nvPr/>
            </p:nvSpPr>
            <p:spPr>
              <a:xfrm>
                <a:off x="2316262" y="381115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2316262" y="3698207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2316262" y="4036406"/>
                <a:ext cx="13958" cy="59547"/>
              </a:xfrm>
              <a:custGeom>
                <a:rect b="b" l="l" r="r" t="t"/>
                <a:pathLst>
                  <a:path extrusionOk="0" h="465" w="109">
                    <a:moveTo>
                      <a:pt x="1" y="0"/>
                    </a:moveTo>
                    <a:lnTo>
                      <a:pt x="1" y="27"/>
                    </a:lnTo>
                    <a:lnTo>
                      <a:pt x="1" y="435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5"/>
                    </a:lnTo>
                    <a:lnTo>
                      <a:pt x="109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2316262" y="3922948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2316262" y="3023087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2316262" y="3586412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2316262" y="347295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2316262" y="3359623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2316262" y="3134754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2316262" y="324821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2316262" y="471485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2316262" y="4601524"/>
                <a:ext cx="13958" cy="57370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2316262" y="448973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2316262" y="4376271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2316262" y="4264989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2316262" y="415153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1901100" y="2081225"/>
                <a:ext cx="57882" cy="29837"/>
              </a:xfrm>
              <a:custGeom>
                <a:rect b="b" l="l" r="r" t="t"/>
                <a:pathLst>
                  <a:path extrusionOk="0" h="233" w="452">
                    <a:moveTo>
                      <a:pt x="422" y="1"/>
                    </a:moveTo>
                    <a:cubicBezTo>
                      <a:pt x="288" y="27"/>
                      <a:pt x="138" y="82"/>
                      <a:pt x="0" y="138"/>
                    </a:cubicBezTo>
                    <a:lnTo>
                      <a:pt x="43" y="233"/>
                    </a:lnTo>
                    <a:cubicBezTo>
                      <a:pt x="177" y="177"/>
                      <a:pt x="314" y="138"/>
                      <a:pt x="451" y="95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1718105" y="2764795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4"/>
              <p:cNvSpPr/>
              <p:nvPr/>
            </p:nvSpPr>
            <p:spPr>
              <a:xfrm>
                <a:off x="1718105" y="2878254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4"/>
              <p:cNvSpPr/>
              <p:nvPr/>
            </p:nvSpPr>
            <p:spPr>
              <a:xfrm>
                <a:off x="1718105" y="2540055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1742436" y="2208514"/>
                <a:ext cx="40338" cy="56217"/>
              </a:xfrm>
              <a:custGeom>
                <a:rect b="b" l="l" r="r" t="t"/>
                <a:pathLst>
                  <a:path extrusionOk="0" h="439" w="315">
                    <a:moveTo>
                      <a:pt x="220" y="0"/>
                    </a:moveTo>
                    <a:cubicBezTo>
                      <a:pt x="138" y="124"/>
                      <a:pt x="69" y="258"/>
                      <a:pt x="1" y="396"/>
                    </a:cubicBezTo>
                    <a:lnTo>
                      <a:pt x="108" y="438"/>
                    </a:lnTo>
                    <a:cubicBezTo>
                      <a:pt x="164" y="301"/>
                      <a:pt x="233" y="177"/>
                      <a:pt x="314" y="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1718105" y="2426596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1806849" y="2126429"/>
                <a:ext cx="52504" cy="47381"/>
              </a:xfrm>
              <a:custGeom>
                <a:rect b="b" l="l" r="r" t="t"/>
                <a:pathLst>
                  <a:path extrusionOk="0" h="370" w="410">
                    <a:moveTo>
                      <a:pt x="341" y="1"/>
                    </a:moveTo>
                    <a:cubicBezTo>
                      <a:pt x="220" y="82"/>
                      <a:pt x="109" y="180"/>
                      <a:pt x="1" y="288"/>
                    </a:cubicBezTo>
                    <a:lnTo>
                      <a:pt x="83" y="370"/>
                    </a:lnTo>
                    <a:cubicBezTo>
                      <a:pt x="177" y="275"/>
                      <a:pt x="289" y="180"/>
                      <a:pt x="409" y="9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1718105" y="2313137"/>
                <a:ext cx="21129" cy="57882"/>
              </a:xfrm>
              <a:custGeom>
                <a:rect b="b" l="l" r="r" t="t"/>
                <a:pathLst>
                  <a:path extrusionOk="0" h="452" w="165">
                    <a:moveTo>
                      <a:pt x="53" y="0"/>
                    </a:moveTo>
                    <a:cubicBezTo>
                      <a:pt x="27" y="151"/>
                      <a:pt x="14" y="301"/>
                      <a:pt x="1" y="451"/>
                    </a:cubicBezTo>
                    <a:lnTo>
                      <a:pt x="109" y="451"/>
                    </a:lnTo>
                    <a:cubicBezTo>
                      <a:pt x="122" y="314"/>
                      <a:pt x="135" y="164"/>
                      <a:pt x="164" y="3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1718105" y="265338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1718105" y="3553374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1718105" y="366683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1718105" y="2989921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1718105" y="377811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1718105" y="310338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1718105" y="3214790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1718105" y="3441579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1718105" y="332812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2316262" y="245963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2316262" y="257309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2316262" y="2686552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2316262" y="2798218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2012894" y="2072389"/>
                <a:ext cx="57370" cy="17800"/>
              </a:xfrm>
              <a:custGeom>
                <a:rect b="b" l="l" r="r" t="t"/>
                <a:pathLst>
                  <a:path extrusionOk="0" h="139" w="448">
                    <a:moveTo>
                      <a:pt x="0" y="1"/>
                    </a:moveTo>
                    <a:lnTo>
                      <a:pt x="0" y="112"/>
                    </a:lnTo>
                    <a:lnTo>
                      <a:pt x="95" y="112"/>
                    </a:lnTo>
                    <a:cubicBezTo>
                      <a:pt x="203" y="112"/>
                      <a:pt x="327" y="125"/>
                      <a:pt x="435" y="138"/>
                    </a:cubicBezTo>
                    <a:lnTo>
                      <a:pt x="448" y="30"/>
                    </a:lnTo>
                    <a:cubicBezTo>
                      <a:pt x="327" y="14"/>
                      <a:pt x="216" y="1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2314597" y="2346176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09" y="1"/>
                    </a:moveTo>
                    <a:lnTo>
                      <a:pt x="1" y="17"/>
                    </a:lnTo>
                    <a:cubicBezTo>
                      <a:pt x="14" y="99"/>
                      <a:pt x="14" y="180"/>
                      <a:pt x="14" y="262"/>
                    </a:cubicBezTo>
                    <a:lnTo>
                      <a:pt x="14" y="452"/>
                    </a:lnTo>
                    <a:lnTo>
                      <a:pt x="122" y="452"/>
                    </a:lnTo>
                    <a:lnTo>
                      <a:pt x="122" y="262"/>
                    </a:lnTo>
                    <a:cubicBezTo>
                      <a:pt x="122" y="180"/>
                      <a:pt x="122" y="99"/>
                      <a:pt x="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4"/>
              <p:cNvSpPr/>
              <p:nvPr/>
            </p:nvSpPr>
            <p:spPr>
              <a:xfrm>
                <a:off x="2283223" y="2238223"/>
                <a:ext cx="34832" cy="55833"/>
              </a:xfrm>
              <a:custGeom>
                <a:rect b="b" l="l" r="r" t="t"/>
                <a:pathLst>
                  <a:path extrusionOk="0" h="436" w="272">
                    <a:moveTo>
                      <a:pt x="108" y="0"/>
                    </a:moveTo>
                    <a:lnTo>
                      <a:pt x="1" y="43"/>
                    </a:lnTo>
                    <a:cubicBezTo>
                      <a:pt x="66" y="177"/>
                      <a:pt x="122" y="301"/>
                      <a:pt x="164" y="435"/>
                    </a:cubicBezTo>
                    <a:lnTo>
                      <a:pt x="272" y="409"/>
                    </a:lnTo>
                    <a:cubicBezTo>
                      <a:pt x="229" y="272"/>
                      <a:pt x="177" y="125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4"/>
              <p:cNvSpPr/>
              <p:nvPr/>
            </p:nvSpPr>
            <p:spPr>
              <a:xfrm>
                <a:off x="2216633" y="2147430"/>
                <a:ext cx="49174" cy="50711"/>
              </a:xfrm>
              <a:custGeom>
                <a:rect b="b" l="l" r="r" t="t"/>
                <a:pathLst>
                  <a:path extrusionOk="0" h="396" w="384">
                    <a:moveTo>
                      <a:pt x="70" y="0"/>
                    </a:moveTo>
                    <a:lnTo>
                      <a:pt x="1" y="82"/>
                    </a:lnTo>
                    <a:cubicBezTo>
                      <a:pt x="96" y="180"/>
                      <a:pt x="207" y="288"/>
                      <a:pt x="289" y="396"/>
                    </a:cubicBezTo>
                    <a:lnTo>
                      <a:pt x="383" y="327"/>
                    </a:lnTo>
                    <a:cubicBezTo>
                      <a:pt x="289" y="206"/>
                      <a:pt x="177" y="98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2120846" y="2090061"/>
                <a:ext cx="57882" cy="36496"/>
              </a:xfrm>
              <a:custGeom>
                <a:rect b="b" l="l" r="r" t="t"/>
                <a:pathLst>
                  <a:path extrusionOk="0" h="285" w="452">
                    <a:moveTo>
                      <a:pt x="43" y="0"/>
                    </a:moveTo>
                    <a:lnTo>
                      <a:pt x="0" y="108"/>
                    </a:lnTo>
                    <a:cubicBezTo>
                      <a:pt x="138" y="151"/>
                      <a:pt x="272" y="219"/>
                      <a:pt x="396" y="285"/>
                    </a:cubicBezTo>
                    <a:lnTo>
                      <a:pt x="451" y="190"/>
                    </a:lnTo>
                    <a:cubicBezTo>
                      <a:pt x="314" y="108"/>
                      <a:pt x="177" y="5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2316262" y="291129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1718105" y="4003368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1718105" y="4114650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" y="1"/>
                    </a:moveTo>
                    <a:lnTo>
                      <a:pt x="1" y="452"/>
                    </a:lnTo>
                    <a:lnTo>
                      <a:pt x="122" y="452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1718105" y="3889909"/>
                <a:ext cx="15623" cy="57498"/>
              </a:xfrm>
              <a:custGeom>
                <a:rect b="b" l="l" r="r" t="t"/>
                <a:pathLst>
                  <a:path extrusionOk="0" h="449" w="122">
                    <a:moveTo>
                      <a:pt x="1" y="0"/>
                    </a:moveTo>
                    <a:lnTo>
                      <a:pt x="1" y="14"/>
                    </a:lnTo>
                    <a:lnTo>
                      <a:pt x="1" y="177"/>
                    </a:lnTo>
                    <a:lnTo>
                      <a:pt x="1" y="448"/>
                    </a:lnTo>
                    <a:lnTo>
                      <a:pt x="122" y="44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1718105" y="4228109"/>
                <a:ext cx="15623" cy="56217"/>
              </a:xfrm>
              <a:custGeom>
                <a:rect b="b" l="l" r="r" t="t"/>
                <a:pathLst>
                  <a:path extrusionOk="0" h="439" w="122">
                    <a:moveTo>
                      <a:pt x="1" y="0"/>
                    </a:moveTo>
                    <a:lnTo>
                      <a:pt x="1" y="438"/>
                    </a:lnTo>
                    <a:lnTo>
                      <a:pt x="122" y="43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1718105" y="4341568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1718105" y="4453362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1718105" y="4678103"/>
                <a:ext cx="15623" cy="59547"/>
              </a:xfrm>
              <a:custGeom>
                <a:rect b="b" l="l" r="r" t="t"/>
                <a:pathLst>
                  <a:path extrusionOk="0" h="465" w="122">
                    <a:moveTo>
                      <a:pt x="1" y="0"/>
                    </a:moveTo>
                    <a:lnTo>
                      <a:pt x="1" y="30"/>
                    </a:lnTo>
                    <a:lnTo>
                      <a:pt x="1" y="451"/>
                    </a:lnTo>
                    <a:lnTo>
                      <a:pt x="1" y="464"/>
                    </a:lnTo>
                    <a:lnTo>
                      <a:pt x="122" y="464"/>
                    </a:lnTo>
                    <a:lnTo>
                      <a:pt x="122" y="451"/>
                    </a:lnTo>
                    <a:lnTo>
                      <a:pt x="122" y="3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1718105" y="4566693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1"/>
                    </a:moveTo>
                    <a:lnTo>
                      <a:pt x="1" y="436"/>
                    </a:lnTo>
                    <a:lnTo>
                      <a:pt x="122" y="43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1" name="Google Shape;741;p14"/>
          <p:cNvGrpSpPr/>
          <p:nvPr/>
        </p:nvGrpSpPr>
        <p:grpSpPr>
          <a:xfrm flipH="1">
            <a:off x="6950195" y="1503462"/>
            <a:ext cx="4143889" cy="6604850"/>
            <a:chOff x="1336575" y="1389950"/>
            <a:chExt cx="1583450" cy="2523825"/>
          </a:xfrm>
        </p:grpSpPr>
        <p:sp>
          <p:nvSpPr>
            <p:cNvPr id="742" name="Google Shape;742;p14"/>
            <p:cNvSpPr/>
            <p:nvPr/>
          </p:nvSpPr>
          <p:spPr>
            <a:xfrm>
              <a:off x="1336575" y="1389950"/>
              <a:ext cx="1583450" cy="2523825"/>
            </a:xfrm>
            <a:custGeom>
              <a:rect b="b" l="l" r="r" t="t"/>
              <a:pathLst>
                <a:path extrusionOk="0" h="100953" w="63338">
                  <a:moveTo>
                    <a:pt x="1" y="1"/>
                  </a:moveTo>
                  <a:lnTo>
                    <a:pt x="1" y="45116"/>
                  </a:lnTo>
                  <a:cubicBezTo>
                    <a:pt x="1" y="48401"/>
                    <a:pt x="1340" y="50320"/>
                    <a:pt x="2470" y="51366"/>
                  </a:cubicBezTo>
                  <a:cubicBezTo>
                    <a:pt x="4773" y="53543"/>
                    <a:pt x="7793" y="53571"/>
                    <a:pt x="8519" y="53571"/>
                  </a:cubicBezTo>
                  <a:lnTo>
                    <a:pt x="54938" y="53571"/>
                  </a:lnTo>
                  <a:lnTo>
                    <a:pt x="55057" y="53543"/>
                  </a:lnTo>
                  <a:cubicBezTo>
                    <a:pt x="55378" y="53543"/>
                    <a:pt x="56222" y="53633"/>
                    <a:pt x="56682" y="54094"/>
                  </a:cubicBezTo>
                  <a:cubicBezTo>
                    <a:pt x="57003" y="54415"/>
                    <a:pt x="57177" y="55001"/>
                    <a:pt x="57177" y="55838"/>
                  </a:cubicBezTo>
                  <a:lnTo>
                    <a:pt x="57177" y="100953"/>
                  </a:lnTo>
                  <a:lnTo>
                    <a:pt x="63337" y="100953"/>
                  </a:lnTo>
                  <a:lnTo>
                    <a:pt x="63337" y="55838"/>
                  </a:lnTo>
                  <a:cubicBezTo>
                    <a:pt x="63337" y="52587"/>
                    <a:pt x="62005" y="50641"/>
                    <a:pt x="60868" y="49594"/>
                  </a:cubicBezTo>
                  <a:cubicBezTo>
                    <a:pt x="58783" y="47611"/>
                    <a:pt x="56100" y="47406"/>
                    <a:pt x="55082" y="47406"/>
                  </a:cubicBezTo>
                  <a:cubicBezTo>
                    <a:pt x="54979" y="47406"/>
                    <a:pt x="54893" y="47408"/>
                    <a:pt x="54826" y="47411"/>
                  </a:cubicBezTo>
                  <a:lnTo>
                    <a:pt x="8463" y="47411"/>
                  </a:lnTo>
                  <a:lnTo>
                    <a:pt x="8400" y="47383"/>
                  </a:lnTo>
                  <a:lnTo>
                    <a:pt x="8289" y="47411"/>
                  </a:lnTo>
                  <a:cubicBezTo>
                    <a:pt x="7968" y="47411"/>
                    <a:pt x="7124" y="47327"/>
                    <a:pt x="6656" y="46888"/>
                  </a:cubicBezTo>
                  <a:cubicBezTo>
                    <a:pt x="6342" y="46539"/>
                    <a:pt x="6168" y="45960"/>
                    <a:pt x="6168" y="45116"/>
                  </a:cubicBezTo>
                  <a:lnTo>
                    <a:pt x="6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2510150" y="2649325"/>
              <a:ext cx="11700" cy="5775"/>
            </a:xfrm>
            <a:custGeom>
              <a:rect b="b" l="l" r="r" t="t"/>
              <a:pathLst>
                <a:path extrusionOk="0" h="231" w="468">
                  <a:moveTo>
                    <a:pt x="0" y="1"/>
                  </a:moveTo>
                  <a:lnTo>
                    <a:pt x="0" y="231"/>
                  </a:lnTo>
                  <a:lnTo>
                    <a:pt x="468" y="23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1406350" y="1423450"/>
              <a:ext cx="1080625" cy="1231650"/>
            </a:xfrm>
            <a:custGeom>
              <a:rect b="b" l="l" r="r" t="t"/>
              <a:pathLst>
                <a:path extrusionOk="0" h="49266" w="43225">
                  <a:moveTo>
                    <a:pt x="0" y="0"/>
                  </a:moveTo>
                  <a:lnTo>
                    <a:pt x="0" y="928"/>
                  </a:lnTo>
                  <a:lnTo>
                    <a:pt x="238" y="928"/>
                  </a:lnTo>
                  <a:lnTo>
                    <a:pt x="238" y="0"/>
                  </a:lnTo>
                  <a:close/>
                  <a:moveTo>
                    <a:pt x="0" y="1863"/>
                  </a:moveTo>
                  <a:lnTo>
                    <a:pt x="0" y="2791"/>
                  </a:lnTo>
                  <a:lnTo>
                    <a:pt x="238" y="2791"/>
                  </a:lnTo>
                  <a:lnTo>
                    <a:pt x="238" y="1863"/>
                  </a:lnTo>
                  <a:close/>
                  <a:moveTo>
                    <a:pt x="0" y="3719"/>
                  </a:moveTo>
                  <a:lnTo>
                    <a:pt x="0" y="4653"/>
                  </a:lnTo>
                  <a:lnTo>
                    <a:pt x="238" y="4653"/>
                  </a:lnTo>
                  <a:lnTo>
                    <a:pt x="238" y="3719"/>
                  </a:lnTo>
                  <a:close/>
                  <a:moveTo>
                    <a:pt x="0" y="5581"/>
                  </a:moveTo>
                  <a:lnTo>
                    <a:pt x="0" y="6509"/>
                  </a:lnTo>
                  <a:lnTo>
                    <a:pt x="238" y="6509"/>
                  </a:lnTo>
                  <a:lnTo>
                    <a:pt x="238" y="5581"/>
                  </a:lnTo>
                  <a:close/>
                  <a:moveTo>
                    <a:pt x="0" y="7444"/>
                  </a:moveTo>
                  <a:lnTo>
                    <a:pt x="0" y="8372"/>
                  </a:lnTo>
                  <a:lnTo>
                    <a:pt x="238" y="8372"/>
                  </a:lnTo>
                  <a:lnTo>
                    <a:pt x="238" y="7444"/>
                  </a:lnTo>
                  <a:close/>
                  <a:moveTo>
                    <a:pt x="0" y="9300"/>
                  </a:moveTo>
                  <a:lnTo>
                    <a:pt x="0" y="10234"/>
                  </a:lnTo>
                  <a:lnTo>
                    <a:pt x="238" y="10234"/>
                  </a:lnTo>
                  <a:lnTo>
                    <a:pt x="238" y="9300"/>
                  </a:lnTo>
                  <a:close/>
                  <a:moveTo>
                    <a:pt x="0" y="11162"/>
                  </a:moveTo>
                  <a:lnTo>
                    <a:pt x="0" y="12090"/>
                  </a:lnTo>
                  <a:lnTo>
                    <a:pt x="238" y="12090"/>
                  </a:lnTo>
                  <a:lnTo>
                    <a:pt x="238" y="11162"/>
                  </a:lnTo>
                  <a:close/>
                  <a:moveTo>
                    <a:pt x="0" y="13025"/>
                  </a:moveTo>
                  <a:lnTo>
                    <a:pt x="0" y="13953"/>
                  </a:lnTo>
                  <a:lnTo>
                    <a:pt x="238" y="13953"/>
                  </a:lnTo>
                  <a:lnTo>
                    <a:pt x="238" y="13025"/>
                  </a:lnTo>
                  <a:close/>
                  <a:moveTo>
                    <a:pt x="0" y="14880"/>
                  </a:moveTo>
                  <a:lnTo>
                    <a:pt x="0" y="15815"/>
                  </a:lnTo>
                  <a:lnTo>
                    <a:pt x="238" y="15815"/>
                  </a:lnTo>
                  <a:lnTo>
                    <a:pt x="238" y="14880"/>
                  </a:lnTo>
                  <a:close/>
                  <a:moveTo>
                    <a:pt x="0" y="16743"/>
                  </a:moveTo>
                  <a:lnTo>
                    <a:pt x="0" y="17671"/>
                  </a:lnTo>
                  <a:lnTo>
                    <a:pt x="238" y="17671"/>
                  </a:lnTo>
                  <a:lnTo>
                    <a:pt x="238" y="16743"/>
                  </a:lnTo>
                  <a:close/>
                  <a:moveTo>
                    <a:pt x="0" y="18606"/>
                  </a:moveTo>
                  <a:lnTo>
                    <a:pt x="0" y="19534"/>
                  </a:lnTo>
                  <a:lnTo>
                    <a:pt x="238" y="19534"/>
                  </a:lnTo>
                  <a:lnTo>
                    <a:pt x="238" y="18606"/>
                  </a:lnTo>
                  <a:close/>
                  <a:moveTo>
                    <a:pt x="0" y="20461"/>
                  </a:moveTo>
                  <a:lnTo>
                    <a:pt x="0" y="21396"/>
                  </a:lnTo>
                  <a:lnTo>
                    <a:pt x="238" y="21396"/>
                  </a:lnTo>
                  <a:lnTo>
                    <a:pt x="238" y="20461"/>
                  </a:lnTo>
                  <a:close/>
                  <a:moveTo>
                    <a:pt x="0" y="22324"/>
                  </a:moveTo>
                  <a:lnTo>
                    <a:pt x="0" y="23252"/>
                  </a:lnTo>
                  <a:lnTo>
                    <a:pt x="238" y="23252"/>
                  </a:lnTo>
                  <a:lnTo>
                    <a:pt x="238" y="22324"/>
                  </a:lnTo>
                  <a:close/>
                  <a:moveTo>
                    <a:pt x="0" y="24187"/>
                  </a:moveTo>
                  <a:lnTo>
                    <a:pt x="0" y="25114"/>
                  </a:lnTo>
                  <a:lnTo>
                    <a:pt x="238" y="25114"/>
                  </a:lnTo>
                  <a:lnTo>
                    <a:pt x="238" y="24187"/>
                  </a:lnTo>
                  <a:close/>
                  <a:moveTo>
                    <a:pt x="0" y="26014"/>
                  </a:moveTo>
                  <a:lnTo>
                    <a:pt x="0" y="26942"/>
                  </a:lnTo>
                  <a:lnTo>
                    <a:pt x="238" y="26942"/>
                  </a:lnTo>
                  <a:lnTo>
                    <a:pt x="238" y="26014"/>
                  </a:lnTo>
                  <a:close/>
                  <a:moveTo>
                    <a:pt x="0" y="27877"/>
                  </a:moveTo>
                  <a:lnTo>
                    <a:pt x="0" y="28805"/>
                  </a:lnTo>
                  <a:lnTo>
                    <a:pt x="238" y="28805"/>
                  </a:lnTo>
                  <a:lnTo>
                    <a:pt x="238" y="27877"/>
                  </a:lnTo>
                  <a:close/>
                  <a:moveTo>
                    <a:pt x="0" y="29733"/>
                  </a:moveTo>
                  <a:lnTo>
                    <a:pt x="0" y="30667"/>
                  </a:lnTo>
                  <a:lnTo>
                    <a:pt x="238" y="30667"/>
                  </a:lnTo>
                  <a:lnTo>
                    <a:pt x="238" y="29733"/>
                  </a:lnTo>
                  <a:close/>
                  <a:moveTo>
                    <a:pt x="0" y="31595"/>
                  </a:moveTo>
                  <a:lnTo>
                    <a:pt x="0" y="32523"/>
                  </a:lnTo>
                  <a:lnTo>
                    <a:pt x="238" y="32523"/>
                  </a:lnTo>
                  <a:lnTo>
                    <a:pt x="238" y="31595"/>
                  </a:lnTo>
                  <a:close/>
                  <a:moveTo>
                    <a:pt x="0" y="33458"/>
                  </a:moveTo>
                  <a:lnTo>
                    <a:pt x="0" y="34386"/>
                  </a:lnTo>
                  <a:lnTo>
                    <a:pt x="238" y="34386"/>
                  </a:lnTo>
                  <a:lnTo>
                    <a:pt x="238" y="33458"/>
                  </a:lnTo>
                  <a:close/>
                  <a:moveTo>
                    <a:pt x="0" y="35314"/>
                  </a:moveTo>
                  <a:lnTo>
                    <a:pt x="0" y="36248"/>
                  </a:lnTo>
                  <a:lnTo>
                    <a:pt x="238" y="36248"/>
                  </a:lnTo>
                  <a:lnTo>
                    <a:pt x="238" y="35314"/>
                  </a:lnTo>
                  <a:close/>
                  <a:moveTo>
                    <a:pt x="0" y="37176"/>
                  </a:moveTo>
                  <a:lnTo>
                    <a:pt x="0" y="38104"/>
                  </a:lnTo>
                  <a:lnTo>
                    <a:pt x="238" y="38104"/>
                  </a:lnTo>
                  <a:lnTo>
                    <a:pt x="238" y="37176"/>
                  </a:lnTo>
                  <a:close/>
                  <a:moveTo>
                    <a:pt x="0" y="39039"/>
                  </a:moveTo>
                  <a:lnTo>
                    <a:pt x="0" y="39967"/>
                  </a:lnTo>
                  <a:lnTo>
                    <a:pt x="238" y="39967"/>
                  </a:lnTo>
                  <a:lnTo>
                    <a:pt x="238" y="39039"/>
                  </a:lnTo>
                  <a:close/>
                  <a:moveTo>
                    <a:pt x="0" y="40894"/>
                  </a:moveTo>
                  <a:lnTo>
                    <a:pt x="0" y="41829"/>
                  </a:lnTo>
                  <a:lnTo>
                    <a:pt x="238" y="41829"/>
                  </a:lnTo>
                  <a:lnTo>
                    <a:pt x="238" y="40894"/>
                  </a:lnTo>
                  <a:close/>
                  <a:moveTo>
                    <a:pt x="0" y="42757"/>
                  </a:moveTo>
                  <a:lnTo>
                    <a:pt x="0" y="43720"/>
                  </a:lnTo>
                  <a:lnTo>
                    <a:pt x="238" y="43720"/>
                  </a:lnTo>
                  <a:lnTo>
                    <a:pt x="238" y="42757"/>
                  </a:lnTo>
                  <a:close/>
                  <a:moveTo>
                    <a:pt x="293" y="44620"/>
                  </a:moveTo>
                  <a:lnTo>
                    <a:pt x="63" y="44648"/>
                  </a:lnTo>
                  <a:cubicBezTo>
                    <a:pt x="91" y="44969"/>
                    <a:pt x="147" y="45289"/>
                    <a:pt x="203" y="45575"/>
                  </a:cubicBezTo>
                  <a:lnTo>
                    <a:pt x="440" y="45520"/>
                  </a:lnTo>
                  <a:cubicBezTo>
                    <a:pt x="377" y="45227"/>
                    <a:pt x="321" y="44941"/>
                    <a:pt x="293" y="44620"/>
                  </a:cubicBezTo>
                  <a:close/>
                  <a:moveTo>
                    <a:pt x="726" y="46364"/>
                  </a:moveTo>
                  <a:lnTo>
                    <a:pt x="524" y="46475"/>
                  </a:lnTo>
                  <a:cubicBezTo>
                    <a:pt x="670" y="46768"/>
                    <a:pt x="817" y="47033"/>
                    <a:pt x="991" y="47292"/>
                  </a:cubicBezTo>
                  <a:lnTo>
                    <a:pt x="1193" y="47145"/>
                  </a:lnTo>
                  <a:cubicBezTo>
                    <a:pt x="1019" y="46915"/>
                    <a:pt x="872" y="46650"/>
                    <a:pt x="726" y="46364"/>
                  </a:cubicBezTo>
                  <a:close/>
                  <a:moveTo>
                    <a:pt x="1807" y="47815"/>
                  </a:moveTo>
                  <a:lnTo>
                    <a:pt x="1661" y="47989"/>
                  </a:lnTo>
                  <a:cubicBezTo>
                    <a:pt x="1891" y="48192"/>
                    <a:pt x="2156" y="48366"/>
                    <a:pt x="2414" y="48540"/>
                  </a:cubicBezTo>
                  <a:lnTo>
                    <a:pt x="2533" y="48338"/>
                  </a:lnTo>
                  <a:cubicBezTo>
                    <a:pt x="2268" y="48192"/>
                    <a:pt x="2037" y="48017"/>
                    <a:pt x="1807" y="47815"/>
                  </a:cubicBezTo>
                  <a:close/>
                  <a:moveTo>
                    <a:pt x="3377" y="48687"/>
                  </a:moveTo>
                  <a:lnTo>
                    <a:pt x="3286" y="48917"/>
                  </a:lnTo>
                  <a:cubicBezTo>
                    <a:pt x="3579" y="49008"/>
                    <a:pt x="3900" y="49091"/>
                    <a:pt x="4214" y="49154"/>
                  </a:cubicBezTo>
                  <a:lnTo>
                    <a:pt x="4249" y="48917"/>
                  </a:lnTo>
                  <a:cubicBezTo>
                    <a:pt x="3956" y="48861"/>
                    <a:pt x="3635" y="48805"/>
                    <a:pt x="3377" y="48687"/>
                  </a:cubicBezTo>
                  <a:close/>
                  <a:moveTo>
                    <a:pt x="5149" y="49036"/>
                  </a:moveTo>
                  <a:lnTo>
                    <a:pt x="5149" y="49266"/>
                  </a:lnTo>
                  <a:lnTo>
                    <a:pt x="6077" y="49266"/>
                  </a:lnTo>
                  <a:lnTo>
                    <a:pt x="6077" y="49036"/>
                  </a:lnTo>
                  <a:close/>
                  <a:moveTo>
                    <a:pt x="7004" y="49036"/>
                  </a:moveTo>
                  <a:lnTo>
                    <a:pt x="7004" y="49266"/>
                  </a:lnTo>
                  <a:lnTo>
                    <a:pt x="7939" y="49266"/>
                  </a:lnTo>
                  <a:lnTo>
                    <a:pt x="7939" y="49036"/>
                  </a:lnTo>
                  <a:close/>
                  <a:moveTo>
                    <a:pt x="8867" y="49036"/>
                  </a:moveTo>
                  <a:lnTo>
                    <a:pt x="8867" y="49266"/>
                  </a:lnTo>
                  <a:lnTo>
                    <a:pt x="9795" y="49266"/>
                  </a:lnTo>
                  <a:lnTo>
                    <a:pt x="9795" y="49036"/>
                  </a:lnTo>
                  <a:close/>
                  <a:moveTo>
                    <a:pt x="10730" y="49036"/>
                  </a:moveTo>
                  <a:lnTo>
                    <a:pt x="10730" y="49266"/>
                  </a:lnTo>
                  <a:lnTo>
                    <a:pt x="11658" y="49266"/>
                  </a:lnTo>
                  <a:lnTo>
                    <a:pt x="11658" y="49036"/>
                  </a:lnTo>
                  <a:close/>
                  <a:moveTo>
                    <a:pt x="12585" y="49036"/>
                  </a:moveTo>
                  <a:lnTo>
                    <a:pt x="12585" y="49266"/>
                  </a:lnTo>
                  <a:lnTo>
                    <a:pt x="13520" y="49266"/>
                  </a:lnTo>
                  <a:lnTo>
                    <a:pt x="13520" y="49036"/>
                  </a:lnTo>
                  <a:close/>
                  <a:moveTo>
                    <a:pt x="14448" y="49036"/>
                  </a:moveTo>
                  <a:lnTo>
                    <a:pt x="14448" y="49266"/>
                  </a:lnTo>
                  <a:lnTo>
                    <a:pt x="15376" y="49266"/>
                  </a:lnTo>
                  <a:lnTo>
                    <a:pt x="15376" y="49036"/>
                  </a:lnTo>
                  <a:close/>
                  <a:moveTo>
                    <a:pt x="16283" y="49036"/>
                  </a:moveTo>
                  <a:lnTo>
                    <a:pt x="16283" y="49266"/>
                  </a:lnTo>
                  <a:lnTo>
                    <a:pt x="17211" y="49266"/>
                  </a:lnTo>
                  <a:lnTo>
                    <a:pt x="17211" y="49036"/>
                  </a:lnTo>
                  <a:close/>
                  <a:moveTo>
                    <a:pt x="18138" y="49036"/>
                  </a:moveTo>
                  <a:lnTo>
                    <a:pt x="18138" y="49266"/>
                  </a:lnTo>
                  <a:lnTo>
                    <a:pt x="19073" y="49266"/>
                  </a:lnTo>
                  <a:lnTo>
                    <a:pt x="19073" y="49036"/>
                  </a:lnTo>
                  <a:close/>
                  <a:moveTo>
                    <a:pt x="20001" y="49036"/>
                  </a:moveTo>
                  <a:lnTo>
                    <a:pt x="20001" y="49266"/>
                  </a:lnTo>
                  <a:lnTo>
                    <a:pt x="20929" y="49266"/>
                  </a:lnTo>
                  <a:lnTo>
                    <a:pt x="20929" y="49036"/>
                  </a:lnTo>
                  <a:close/>
                  <a:moveTo>
                    <a:pt x="21864" y="49036"/>
                  </a:moveTo>
                  <a:lnTo>
                    <a:pt x="21864" y="49266"/>
                  </a:lnTo>
                  <a:lnTo>
                    <a:pt x="22791" y="49266"/>
                  </a:lnTo>
                  <a:lnTo>
                    <a:pt x="22791" y="49036"/>
                  </a:lnTo>
                  <a:close/>
                  <a:moveTo>
                    <a:pt x="23719" y="49036"/>
                  </a:moveTo>
                  <a:lnTo>
                    <a:pt x="23719" y="49266"/>
                  </a:lnTo>
                  <a:lnTo>
                    <a:pt x="24654" y="49266"/>
                  </a:lnTo>
                  <a:lnTo>
                    <a:pt x="24654" y="49036"/>
                  </a:lnTo>
                  <a:close/>
                  <a:moveTo>
                    <a:pt x="25582" y="49036"/>
                  </a:moveTo>
                  <a:lnTo>
                    <a:pt x="25582" y="49266"/>
                  </a:lnTo>
                  <a:lnTo>
                    <a:pt x="26510" y="49266"/>
                  </a:lnTo>
                  <a:lnTo>
                    <a:pt x="26510" y="49036"/>
                  </a:lnTo>
                  <a:close/>
                  <a:moveTo>
                    <a:pt x="27445" y="49036"/>
                  </a:moveTo>
                  <a:lnTo>
                    <a:pt x="27445" y="49266"/>
                  </a:lnTo>
                  <a:lnTo>
                    <a:pt x="28372" y="49266"/>
                  </a:lnTo>
                  <a:lnTo>
                    <a:pt x="28372" y="49036"/>
                  </a:lnTo>
                  <a:close/>
                  <a:moveTo>
                    <a:pt x="29300" y="49036"/>
                  </a:moveTo>
                  <a:lnTo>
                    <a:pt x="29300" y="49266"/>
                  </a:lnTo>
                  <a:lnTo>
                    <a:pt x="30235" y="49266"/>
                  </a:lnTo>
                  <a:lnTo>
                    <a:pt x="30235" y="49036"/>
                  </a:lnTo>
                  <a:close/>
                  <a:moveTo>
                    <a:pt x="31163" y="49036"/>
                  </a:moveTo>
                  <a:lnTo>
                    <a:pt x="31163" y="49266"/>
                  </a:lnTo>
                  <a:lnTo>
                    <a:pt x="32063" y="49266"/>
                  </a:lnTo>
                  <a:lnTo>
                    <a:pt x="32063" y="49036"/>
                  </a:lnTo>
                  <a:close/>
                  <a:moveTo>
                    <a:pt x="32991" y="49036"/>
                  </a:moveTo>
                  <a:lnTo>
                    <a:pt x="32991" y="49266"/>
                  </a:lnTo>
                  <a:lnTo>
                    <a:pt x="33925" y="49266"/>
                  </a:lnTo>
                  <a:lnTo>
                    <a:pt x="33925" y="49036"/>
                  </a:lnTo>
                  <a:close/>
                  <a:moveTo>
                    <a:pt x="34853" y="49036"/>
                  </a:moveTo>
                  <a:lnTo>
                    <a:pt x="34853" y="49266"/>
                  </a:lnTo>
                  <a:lnTo>
                    <a:pt x="35781" y="49266"/>
                  </a:lnTo>
                  <a:lnTo>
                    <a:pt x="35781" y="49036"/>
                  </a:lnTo>
                  <a:close/>
                  <a:moveTo>
                    <a:pt x="36716" y="49036"/>
                  </a:moveTo>
                  <a:lnTo>
                    <a:pt x="36716" y="49266"/>
                  </a:lnTo>
                  <a:lnTo>
                    <a:pt x="37644" y="49266"/>
                  </a:lnTo>
                  <a:lnTo>
                    <a:pt x="37644" y="49036"/>
                  </a:lnTo>
                  <a:close/>
                  <a:moveTo>
                    <a:pt x="38571" y="49036"/>
                  </a:moveTo>
                  <a:lnTo>
                    <a:pt x="38571" y="49266"/>
                  </a:lnTo>
                  <a:lnTo>
                    <a:pt x="39506" y="49266"/>
                  </a:lnTo>
                  <a:lnTo>
                    <a:pt x="39506" y="49036"/>
                  </a:lnTo>
                  <a:close/>
                  <a:moveTo>
                    <a:pt x="40434" y="49036"/>
                  </a:moveTo>
                  <a:lnTo>
                    <a:pt x="40434" y="49266"/>
                  </a:lnTo>
                  <a:lnTo>
                    <a:pt x="41362" y="49266"/>
                  </a:lnTo>
                  <a:lnTo>
                    <a:pt x="41362" y="49036"/>
                  </a:lnTo>
                  <a:close/>
                  <a:moveTo>
                    <a:pt x="42297" y="49036"/>
                  </a:moveTo>
                  <a:lnTo>
                    <a:pt x="42297" y="49266"/>
                  </a:lnTo>
                  <a:lnTo>
                    <a:pt x="43225" y="49266"/>
                  </a:lnTo>
                  <a:lnTo>
                    <a:pt x="43225" y="490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1406350" y="1389950"/>
              <a:ext cx="5950" cy="11725"/>
            </a:xfrm>
            <a:custGeom>
              <a:rect b="b" l="l" r="r" t="t"/>
              <a:pathLst>
                <a:path extrusionOk="0" h="469" w="238">
                  <a:moveTo>
                    <a:pt x="0" y="1"/>
                  </a:moveTo>
                  <a:lnTo>
                    <a:pt x="0" y="468"/>
                  </a:lnTo>
                  <a:lnTo>
                    <a:pt x="238" y="468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2841525" y="3857075"/>
              <a:ext cx="5950" cy="24100"/>
            </a:xfrm>
            <a:custGeom>
              <a:rect b="b" l="l" r="r" t="t"/>
              <a:pathLst>
                <a:path extrusionOk="0" h="964" w="238">
                  <a:moveTo>
                    <a:pt x="0" y="0"/>
                  </a:moveTo>
                  <a:lnTo>
                    <a:pt x="0" y="963"/>
                  </a:lnTo>
                  <a:lnTo>
                    <a:pt x="237" y="96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2841525" y="38105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2836450" y="2740900"/>
              <a:ext cx="10325" cy="24075"/>
            </a:xfrm>
            <a:custGeom>
              <a:rect b="b" l="l" r="r" t="t"/>
              <a:pathLst>
                <a:path extrusionOk="0" h="963" w="413">
                  <a:moveTo>
                    <a:pt x="238" y="0"/>
                  </a:moveTo>
                  <a:lnTo>
                    <a:pt x="1" y="56"/>
                  </a:lnTo>
                  <a:cubicBezTo>
                    <a:pt x="91" y="349"/>
                    <a:pt x="147" y="642"/>
                    <a:pt x="175" y="963"/>
                  </a:cubicBezTo>
                  <a:lnTo>
                    <a:pt x="412" y="928"/>
                  </a:lnTo>
                  <a:cubicBezTo>
                    <a:pt x="350" y="614"/>
                    <a:pt x="322" y="293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841525" y="37175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2841525" y="36246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2841525" y="35780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41525" y="376412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2817625" y="2697975"/>
              <a:ext cx="16775" cy="23400"/>
            </a:xfrm>
            <a:custGeom>
              <a:rect b="b" l="l" r="r" t="t"/>
              <a:pathLst>
                <a:path extrusionOk="0" h="936" w="671">
                  <a:moveTo>
                    <a:pt x="203" y="1"/>
                  </a:moveTo>
                  <a:lnTo>
                    <a:pt x="0" y="147"/>
                  </a:lnTo>
                  <a:cubicBezTo>
                    <a:pt x="175" y="378"/>
                    <a:pt x="349" y="643"/>
                    <a:pt x="468" y="936"/>
                  </a:cubicBezTo>
                  <a:lnTo>
                    <a:pt x="670" y="845"/>
                  </a:lnTo>
                  <a:cubicBezTo>
                    <a:pt x="551" y="552"/>
                    <a:pt x="377" y="266"/>
                    <a:pt x="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2841525" y="36709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510150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2556725" y="2649325"/>
              <a:ext cx="22500" cy="5775"/>
            </a:xfrm>
            <a:custGeom>
              <a:rect b="b" l="l" r="r" t="t"/>
              <a:pathLst>
                <a:path extrusionOk="0" h="231" w="900">
                  <a:moveTo>
                    <a:pt x="0" y="1"/>
                  </a:moveTo>
                  <a:lnTo>
                    <a:pt x="0" y="231"/>
                  </a:lnTo>
                  <a:lnTo>
                    <a:pt x="900" y="23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2648975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2602575" y="26493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1"/>
                  </a:moveTo>
                  <a:lnTo>
                    <a:pt x="1" y="231"/>
                  </a:lnTo>
                  <a:lnTo>
                    <a:pt x="929" y="23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2695550" y="2648625"/>
              <a:ext cx="23200" cy="6475"/>
            </a:xfrm>
            <a:custGeom>
              <a:rect b="b" l="l" r="r" t="t"/>
              <a:pathLst>
                <a:path extrusionOk="0" h="259" w="928">
                  <a:moveTo>
                    <a:pt x="753" y="1"/>
                  </a:moveTo>
                  <a:cubicBezTo>
                    <a:pt x="670" y="1"/>
                    <a:pt x="607" y="29"/>
                    <a:pt x="607" y="29"/>
                  </a:cubicBezTo>
                  <a:lnTo>
                    <a:pt x="0" y="29"/>
                  </a:lnTo>
                  <a:lnTo>
                    <a:pt x="0" y="259"/>
                  </a:lnTo>
                  <a:lnTo>
                    <a:pt x="607" y="259"/>
                  </a:lnTo>
                  <a:cubicBezTo>
                    <a:pt x="607" y="259"/>
                    <a:pt x="670" y="231"/>
                    <a:pt x="753" y="231"/>
                  </a:cubicBezTo>
                  <a:cubicBezTo>
                    <a:pt x="816" y="231"/>
                    <a:pt x="872" y="231"/>
                    <a:pt x="928" y="259"/>
                  </a:cubicBezTo>
                  <a:lnTo>
                    <a:pt x="928" y="29"/>
                  </a:lnTo>
                  <a:cubicBezTo>
                    <a:pt x="872" y="1"/>
                    <a:pt x="816" y="1"/>
                    <a:pt x="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2741225" y="2651600"/>
              <a:ext cx="24100" cy="11525"/>
            </a:xfrm>
            <a:custGeom>
              <a:rect b="b" l="l" r="r" t="t"/>
              <a:pathLst>
                <a:path extrusionOk="0" h="461" w="964">
                  <a:moveTo>
                    <a:pt x="64" y="0"/>
                  </a:moveTo>
                  <a:lnTo>
                    <a:pt x="1" y="231"/>
                  </a:lnTo>
                  <a:cubicBezTo>
                    <a:pt x="322" y="286"/>
                    <a:pt x="615" y="349"/>
                    <a:pt x="908" y="461"/>
                  </a:cubicBezTo>
                  <a:lnTo>
                    <a:pt x="964" y="231"/>
                  </a:lnTo>
                  <a:cubicBezTo>
                    <a:pt x="671" y="140"/>
                    <a:pt x="384" y="56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2784125" y="2667475"/>
              <a:ext cx="22525" cy="17450"/>
            </a:xfrm>
            <a:custGeom>
              <a:rect b="b" l="l" r="r" t="t"/>
              <a:pathLst>
                <a:path extrusionOk="0" h="698" w="901">
                  <a:moveTo>
                    <a:pt x="120" y="0"/>
                  </a:moveTo>
                  <a:lnTo>
                    <a:pt x="1" y="202"/>
                  </a:lnTo>
                  <a:cubicBezTo>
                    <a:pt x="266" y="349"/>
                    <a:pt x="524" y="523"/>
                    <a:pt x="726" y="698"/>
                  </a:cubicBezTo>
                  <a:lnTo>
                    <a:pt x="901" y="523"/>
                  </a:lnTo>
                  <a:cubicBezTo>
                    <a:pt x="671" y="321"/>
                    <a:pt x="413" y="147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2841525" y="29276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841525" y="2974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2841525" y="302062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2841525" y="311377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2841525" y="30672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2841525" y="27881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2841525" y="2834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2841525" y="35314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2841525" y="28811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2841525" y="3346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2841525" y="33928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9"/>
                  </a:lnTo>
                  <a:lnTo>
                    <a:pt x="237" y="92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2841525" y="34392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2841525" y="31601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2841525" y="34850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2841525" y="3206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2841525" y="3253300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2841525" y="32996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2841525" y="3902075"/>
              <a:ext cx="5950" cy="11700"/>
            </a:xfrm>
            <a:custGeom>
              <a:rect b="b" l="l" r="r" t="t"/>
              <a:pathLst>
                <a:path extrusionOk="0" h="468" w="238">
                  <a:moveTo>
                    <a:pt x="0" y="0"/>
                  </a:moveTo>
                  <a:lnTo>
                    <a:pt x="0" y="468"/>
                  </a:lnTo>
                  <a:lnTo>
                    <a:pt x="237" y="46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14"/>
          <p:cNvGrpSpPr/>
          <p:nvPr/>
        </p:nvGrpSpPr>
        <p:grpSpPr>
          <a:xfrm>
            <a:off x="460302" y="4513090"/>
            <a:ext cx="505852" cy="630414"/>
            <a:chOff x="666102" y="2406765"/>
            <a:chExt cx="505852" cy="630414"/>
          </a:xfrm>
        </p:grpSpPr>
        <p:grpSp>
          <p:nvGrpSpPr>
            <p:cNvPr id="781" name="Google Shape;781;p14"/>
            <p:cNvGrpSpPr/>
            <p:nvPr/>
          </p:nvGrpSpPr>
          <p:grpSpPr>
            <a:xfrm>
              <a:off x="1005172" y="2632603"/>
              <a:ext cx="166782" cy="404575"/>
              <a:chOff x="3816313" y="1611982"/>
              <a:chExt cx="1212958" cy="2940225"/>
            </a:xfrm>
          </p:grpSpPr>
          <p:sp>
            <p:nvSpPr>
              <p:cNvPr id="782" name="Google Shape;782;p14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4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4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5" name="Google Shape;785;p14"/>
            <p:cNvGrpSpPr/>
            <p:nvPr/>
          </p:nvGrpSpPr>
          <p:grpSpPr>
            <a:xfrm>
              <a:off x="666102" y="2406765"/>
              <a:ext cx="259816" cy="630384"/>
              <a:chOff x="3816313" y="1611982"/>
              <a:chExt cx="1212958" cy="2940225"/>
            </a:xfrm>
          </p:grpSpPr>
          <p:sp>
            <p:nvSpPr>
              <p:cNvPr id="786" name="Google Shape;786;p14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4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4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9" name="Google Shape;789;p1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0" name="Google Shape;790;p14"/>
          <p:cNvSpPr txBox="1"/>
          <p:nvPr>
            <p:ph idx="1" type="subTitle"/>
          </p:nvPr>
        </p:nvSpPr>
        <p:spPr>
          <a:xfrm>
            <a:off x="713225" y="930738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791" name="Google Shape;791;p14"/>
          <p:cNvGrpSpPr/>
          <p:nvPr/>
        </p:nvGrpSpPr>
        <p:grpSpPr>
          <a:xfrm>
            <a:off x="8243439" y="4325320"/>
            <a:ext cx="374657" cy="463150"/>
            <a:chOff x="8243489" y="4050570"/>
            <a:chExt cx="374657" cy="463150"/>
          </a:xfrm>
        </p:grpSpPr>
        <p:sp>
          <p:nvSpPr>
            <p:cNvPr id="792" name="Google Shape;792;p14"/>
            <p:cNvSpPr/>
            <p:nvPr/>
          </p:nvSpPr>
          <p:spPr>
            <a:xfrm>
              <a:off x="8243489" y="4051225"/>
              <a:ext cx="374657" cy="461828"/>
            </a:xfrm>
            <a:custGeom>
              <a:rect b="b" l="l" r="r" t="t"/>
              <a:pathLst>
                <a:path extrusionOk="0" h="132900" w="107815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8244307" y="4050570"/>
              <a:ext cx="257600" cy="463150"/>
            </a:xfrm>
            <a:custGeom>
              <a:rect b="b" l="l" r="r" t="t"/>
              <a:pathLst>
                <a:path extrusionOk="0" h="18526" w="10304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910"/>
              </a:srgbClr>
            </a:solidFill>
            <a:ln>
              <a:noFill/>
            </a:ln>
          </p:spPr>
        </p:sp>
      </p:grpSp>
      <p:sp>
        <p:nvSpPr>
          <p:cNvPr id="794" name="Google Shape;79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7" name="Google Shape;797;p15"/>
          <p:cNvSpPr txBox="1"/>
          <p:nvPr>
            <p:ph idx="1" type="subTitle"/>
          </p:nvPr>
        </p:nvSpPr>
        <p:spPr>
          <a:xfrm>
            <a:off x="713225" y="1342550"/>
            <a:ext cx="3825300" cy="24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798" name="Google Shape;798;p15"/>
          <p:cNvGrpSpPr/>
          <p:nvPr/>
        </p:nvGrpSpPr>
        <p:grpSpPr>
          <a:xfrm>
            <a:off x="-1359250" y="-412400"/>
            <a:ext cx="2079250" cy="1802500"/>
            <a:chOff x="349725" y="59275"/>
            <a:chExt cx="2079250" cy="1802500"/>
          </a:xfrm>
        </p:grpSpPr>
        <p:sp>
          <p:nvSpPr>
            <p:cNvPr id="799" name="Google Shape;799;p15"/>
            <p:cNvSpPr/>
            <p:nvPr/>
          </p:nvSpPr>
          <p:spPr>
            <a:xfrm>
              <a:off x="349725" y="59275"/>
              <a:ext cx="2079250" cy="1802500"/>
            </a:xfrm>
            <a:custGeom>
              <a:rect b="b" l="l" r="r" t="t"/>
              <a:pathLst>
                <a:path extrusionOk="0" h="72100" w="83170">
                  <a:moveTo>
                    <a:pt x="66287" y="0"/>
                  </a:moveTo>
                  <a:lnTo>
                    <a:pt x="66287" y="48908"/>
                  </a:lnTo>
                  <a:lnTo>
                    <a:pt x="66211" y="49080"/>
                  </a:lnTo>
                  <a:lnTo>
                    <a:pt x="66287" y="49386"/>
                  </a:lnTo>
                  <a:cubicBezTo>
                    <a:pt x="66287" y="50265"/>
                    <a:pt x="66058" y="52579"/>
                    <a:pt x="64777" y="53860"/>
                  </a:cubicBezTo>
                  <a:cubicBezTo>
                    <a:pt x="63898" y="54739"/>
                    <a:pt x="62311" y="55217"/>
                    <a:pt x="59997" y="55217"/>
                  </a:cubicBezTo>
                  <a:lnTo>
                    <a:pt x="0" y="55217"/>
                  </a:lnTo>
                  <a:lnTo>
                    <a:pt x="0" y="72100"/>
                  </a:lnTo>
                  <a:lnTo>
                    <a:pt x="59997" y="72100"/>
                  </a:lnTo>
                  <a:cubicBezTo>
                    <a:pt x="68926" y="72100"/>
                    <a:pt x="74260" y="68429"/>
                    <a:pt x="77128" y="65331"/>
                  </a:cubicBezTo>
                  <a:cubicBezTo>
                    <a:pt x="83093" y="59041"/>
                    <a:pt x="83170" y="50743"/>
                    <a:pt x="83170" y="48755"/>
                  </a:cubicBezTo>
                  <a:lnTo>
                    <a:pt x="83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443400" y="166800"/>
              <a:ext cx="1782450" cy="1503775"/>
            </a:xfrm>
            <a:custGeom>
              <a:rect b="b" l="l" r="r" t="t"/>
              <a:pathLst>
                <a:path extrusionOk="0" h="60151" w="71298">
                  <a:moveTo>
                    <a:pt x="70666" y="1"/>
                  </a:moveTo>
                  <a:lnTo>
                    <a:pt x="70666" y="2544"/>
                  </a:lnTo>
                  <a:lnTo>
                    <a:pt x="71297" y="2544"/>
                  </a:lnTo>
                  <a:lnTo>
                    <a:pt x="71297" y="1"/>
                  </a:lnTo>
                  <a:close/>
                  <a:moveTo>
                    <a:pt x="70666" y="5106"/>
                  </a:moveTo>
                  <a:lnTo>
                    <a:pt x="70666" y="7649"/>
                  </a:lnTo>
                  <a:lnTo>
                    <a:pt x="71297" y="7649"/>
                  </a:lnTo>
                  <a:lnTo>
                    <a:pt x="71297" y="5106"/>
                  </a:lnTo>
                  <a:close/>
                  <a:moveTo>
                    <a:pt x="70666" y="10192"/>
                  </a:moveTo>
                  <a:lnTo>
                    <a:pt x="70666" y="12754"/>
                  </a:lnTo>
                  <a:lnTo>
                    <a:pt x="71297" y="12754"/>
                  </a:lnTo>
                  <a:lnTo>
                    <a:pt x="71297" y="10192"/>
                  </a:lnTo>
                  <a:close/>
                  <a:moveTo>
                    <a:pt x="70666" y="15297"/>
                  </a:moveTo>
                  <a:lnTo>
                    <a:pt x="70666" y="17839"/>
                  </a:lnTo>
                  <a:lnTo>
                    <a:pt x="71297" y="17839"/>
                  </a:lnTo>
                  <a:lnTo>
                    <a:pt x="71297" y="15297"/>
                  </a:lnTo>
                  <a:close/>
                  <a:moveTo>
                    <a:pt x="70666" y="20401"/>
                  </a:moveTo>
                  <a:lnTo>
                    <a:pt x="70666" y="22944"/>
                  </a:lnTo>
                  <a:lnTo>
                    <a:pt x="71297" y="22944"/>
                  </a:lnTo>
                  <a:lnTo>
                    <a:pt x="71297" y="20401"/>
                  </a:lnTo>
                  <a:close/>
                  <a:moveTo>
                    <a:pt x="70666" y="25487"/>
                  </a:moveTo>
                  <a:lnTo>
                    <a:pt x="70666" y="28049"/>
                  </a:lnTo>
                  <a:lnTo>
                    <a:pt x="71297" y="28049"/>
                  </a:lnTo>
                  <a:lnTo>
                    <a:pt x="71297" y="25487"/>
                  </a:lnTo>
                  <a:close/>
                  <a:moveTo>
                    <a:pt x="70666" y="30592"/>
                  </a:moveTo>
                  <a:lnTo>
                    <a:pt x="70666" y="33135"/>
                  </a:lnTo>
                  <a:lnTo>
                    <a:pt x="71297" y="33135"/>
                  </a:lnTo>
                  <a:lnTo>
                    <a:pt x="71297" y="30592"/>
                  </a:lnTo>
                  <a:close/>
                  <a:moveTo>
                    <a:pt x="70666" y="35697"/>
                  </a:moveTo>
                  <a:lnTo>
                    <a:pt x="70666" y="38240"/>
                  </a:lnTo>
                  <a:lnTo>
                    <a:pt x="71297" y="38240"/>
                  </a:lnTo>
                  <a:lnTo>
                    <a:pt x="71297" y="35697"/>
                  </a:lnTo>
                  <a:close/>
                  <a:moveTo>
                    <a:pt x="70666" y="40783"/>
                  </a:moveTo>
                  <a:lnTo>
                    <a:pt x="70666" y="43345"/>
                  </a:lnTo>
                  <a:lnTo>
                    <a:pt x="71297" y="43345"/>
                  </a:lnTo>
                  <a:lnTo>
                    <a:pt x="71297" y="40783"/>
                  </a:lnTo>
                  <a:close/>
                  <a:moveTo>
                    <a:pt x="70666" y="45888"/>
                  </a:moveTo>
                  <a:cubicBezTo>
                    <a:pt x="70590" y="46442"/>
                    <a:pt x="70590" y="47322"/>
                    <a:pt x="70341" y="48354"/>
                  </a:cubicBezTo>
                  <a:lnTo>
                    <a:pt x="70991" y="48526"/>
                  </a:lnTo>
                  <a:cubicBezTo>
                    <a:pt x="71221" y="47398"/>
                    <a:pt x="71221" y="46519"/>
                    <a:pt x="71297" y="45888"/>
                  </a:cubicBezTo>
                  <a:close/>
                  <a:moveTo>
                    <a:pt x="69787" y="50821"/>
                  </a:moveTo>
                  <a:cubicBezTo>
                    <a:pt x="69481" y="51624"/>
                    <a:pt x="69156" y="52427"/>
                    <a:pt x="68754" y="53058"/>
                  </a:cubicBezTo>
                  <a:lnTo>
                    <a:pt x="69309" y="53383"/>
                  </a:lnTo>
                  <a:cubicBezTo>
                    <a:pt x="69710" y="52656"/>
                    <a:pt x="70112" y="51872"/>
                    <a:pt x="70341" y="50993"/>
                  </a:cubicBezTo>
                  <a:lnTo>
                    <a:pt x="69787" y="50821"/>
                  </a:lnTo>
                  <a:close/>
                  <a:moveTo>
                    <a:pt x="67397" y="55122"/>
                  </a:moveTo>
                  <a:cubicBezTo>
                    <a:pt x="66842" y="55773"/>
                    <a:pt x="66211" y="56327"/>
                    <a:pt x="65561" y="56805"/>
                  </a:cubicBezTo>
                  <a:lnTo>
                    <a:pt x="65963" y="57359"/>
                  </a:lnTo>
                  <a:cubicBezTo>
                    <a:pt x="66689" y="56805"/>
                    <a:pt x="67320" y="56251"/>
                    <a:pt x="67875" y="55524"/>
                  </a:cubicBezTo>
                  <a:lnTo>
                    <a:pt x="67397" y="55122"/>
                  </a:lnTo>
                  <a:close/>
                  <a:moveTo>
                    <a:pt x="63420" y="58086"/>
                  </a:moveTo>
                  <a:cubicBezTo>
                    <a:pt x="62693" y="58392"/>
                    <a:pt x="61910" y="58717"/>
                    <a:pt x="61107" y="58946"/>
                  </a:cubicBezTo>
                  <a:lnTo>
                    <a:pt x="61259" y="59520"/>
                  </a:lnTo>
                  <a:cubicBezTo>
                    <a:pt x="62139" y="59348"/>
                    <a:pt x="62942" y="59042"/>
                    <a:pt x="63745" y="58640"/>
                  </a:cubicBezTo>
                  <a:lnTo>
                    <a:pt x="63420" y="58086"/>
                  </a:lnTo>
                  <a:close/>
                  <a:moveTo>
                    <a:pt x="1" y="59520"/>
                  </a:moveTo>
                  <a:lnTo>
                    <a:pt x="1" y="60151"/>
                  </a:lnTo>
                  <a:lnTo>
                    <a:pt x="2563" y="60151"/>
                  </a:lnTo>
                  <a:lnTo>
                    <a:pt x="2563" y="59520"/>
                  </a:lnTo>
                  <a:close/>
                  <a:moveTo>
                    <a:pt x="5106" y="59520"/>
                  </a:moveTo>
                  <a:lnTo>
                    <a:pt x="5106" y="60151"/>
                  </a:lnTo>
                  <a:lnTo>
                    <a:pt x="7648" y="60151"/>
                  </a:lnTo>
                  <a:lnTo>
                    <a:pt x="7648" y="59520"/>
                  </a:lnTo>
                  <a:close/>
                  <a:moveTo>
                    <a:pt x="10210" y="59520"/>
                  </a:moveTo>
                  <a:lnTo>
                    <a:pt x="10210" y="60151"/>
                  </a:lnTo>
                  <a:lnTo>
                    <a:pt x="12753" y="60151"/>
                  </a:lnTo>
                  <a:lnTo>
                    <a:pt x="12753" y="59520"/>
                  </a:lnTo>
                  <a:close/>
                  <a:moveTo>
                    <a:pt x="15296" y="59520"/>
                  </a:moveTo>
                  <a:lnTo>
                    <a:pt x="15296" y="60151"/>
                  </a:lnTo>
                  <a:lnTo>
                    <a:pt x="17858" y="60151"/>
                  </a:lnTo>
                  <a:lnTo>
                    <a:pt x="17858" y="59520"/>
                  </a:lnTo>
                  <a:close/>
                  <a:moveTo>
                    <a:pt x="20401" y="59520"/>
                  </a:moveTo>
                  <a:lnTo>
                    <a:pt x="20401" y="60151"/>
                  </a:lnTo>
                  <a:lnTo>
                    <a:pt x="22944" y="60151"/>
                  </a:lnTo>
                  <a:lnTo>
                    <a:pt x="22944" y="59520"/>
                  </a:lnTo>
                  <a:close/>
                  <a:moveTo>
                    <a:pt x="25506" y="59520"/>
                  </a:moveTo>
                  <a:lnTo>
                    <a:pt x="25506" y="60151"/>
                  </a:lnTo>
                  <a:lnTo>
                    <a:pt x="28049" y="60151"/>
                  </a:lnTo>
                  <a:lnTo>
                    <a:pt x="28049" y="59520"/>
                  </a:lnTo>
                  <a:close/>
                  <a:moveTo>
                    <a:pt x="30592" y="59520"/>
                  </a:moveTo>
                  <a:lnTo>
                    <a:pt x="30592" y="60151"/>
                  </a:lnTo>
                  <a:lnTo>
                    <a:pt x="33154" y="60151"/>
                  </a:lnTo>
                  <a:lnTo>
                    <a:pt x="33154" y="59520"/>
                  </a:lnTo>
                  <a:close/>
                  <a:moveTo>
                    <a:pt x="35697" y="59520"/>
                  </a:moveTo>
                  <a:lnTo>
                    <a:pt x="35697" y="60151"/>
                  </a:lnTo>
                  <a:lnTo>
                    <a:pt x="38316" y="60151"/>
                  </a:lnTo>
                  <a:lnTo>
                    <a:pt x="38316" y="59520"/>
                  </a:lnTo>
                  <a:close/>
                  <a:moveTo>
                    <a:pt x="40878" y="59520"/>
                  </a:moveTo>
                  <a:lnTo>
                    <a:pt x="40878" y="60151"/>
                  </a:lnTo>
                  <a:lnTo>
                    <a:pt x="43421" y="60151"/>
                  </a:lnTo>
                  <a:lnTo>
                    <a:pt x="43421" y="59520"/>
                  </a:lnTo>
                  <a:close/>
                  <a:moveTo>
                    <a:pt x="45964" y="59520"/>
                  </a:moveTo>
                  <a:lnTo>
                    <a:pt x="45964" y="60151"/>
                  </a:lnTo>
                  <a:lnTo>
                    <a:pt x="48526" y="60151"/>
                  </a:lnTo>
                  <a:lnTo>
                    <a:pt x="48526" y="59520"/>
                  </a:lnTo>
                  <a:close/>
                  <a:moveTo>
                    <a:pt x="51069" y="59520"/>
                  </a:moveTo>
                  <a:lnTo>
                    <a:pt x="51069" y="60151"/>
                  </a:lnTo>
                  <a:lnTo>
                    <a:pt x="53612" y="60151"/>
                  </a:lnTo>
                  <a:lnTo>
                    <a:pt x="53612" y="59520"/>
                  </a:lnTo>
                  <a:close/>
                  <a:moveTo>
                    <a:pt x="58640" y="59348"/>
                  </a:moveTo>
                  <a:cubicBezTo>
                    <a:pt x="57914" y="59424"/>
                    <a:pt x="57130" y="59520"/>
                    <a:pt x="56250" y="59520"/>
                  </a:cubicBezTo>
                  <a:lnTo>
                    <a:pt x="56174" y="59520"/>
                  </a:lnTo>
                  <a:lnTo>
                    <a:pt x="56174" y="60151"/>
                  </a:lnTo>
                  <a:lnTo>
                    <a:pt x="56250" y="60151"/>
                  </a:lnTo>
                  <a:cubicBezTo>
                    <a:pt x="57130" y="60151"/>
                    <a:pt x="57914" y="60074"/>
                    <a:pt x="58717" y="59998"/>
                  </a:cubicBezTo>
                  <a:lnTo>
                    <a:pt x="58640" y="593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" name="Google Shape;801;p15"/>
          <p:cNvGrpSpPr/>
          <p:nvPr/>
        </p:nvGrpSpPr>
        <p:grpSpPr>
          <a:xfrm>
            <a:off x="338213" y="4513064"/>
            <a:ext cx="750012" cy="630423"/>
            <a:chOff x="1507450" y="3919292"/>
            <a:chExt cx="953486" cy="801453"/>
          </a:xfrm>
        </p:grpSpPr>
        <p:grpSp>
          <p:nvGrpSpPr>
            <p:cNvPr id="802" name="Google Shape;802;p15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1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5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5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6" name="Google Shape;806;p15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1"/>
            </a:xfrm>
          </p:grpSpPr>
          <p:sp>
            <p:nvSpPr>
              <p:cNvPr id="807" name="Google Shape;807;p15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5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5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0" name="Google Shape;810;p15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811" name="Google Shape;811;p15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5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5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14" name="Google Shape;81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6"/>
          <p:cNvSpPr/>
          <p:nvPr/>
        </p:nvSpPr>
        <p:spPr>
          <a:xfrm>
            <a:off x="-1441737" y="3639663"/>
            <a:ext cx="3059100" cy="30591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7" name="Google Shape;817;p16"/>
          <p:cNvGrpSpPr/>
          <p:nvPr/>
        </p:nvGrpSpPr>
        <p:grpSpPr>
          <a:xfrm rot="-5400000">
            <a:off x="-1101175" y="4427675"/>
            <a:ext cx="2079250" cy="1802500"/>
            <a:chOff x="349725" y="59275"/>
            <a:chExt cx="2079250" cy="1802500"/>
          </a:xfrm>
        </p:grpSpPr>
        <p:sp>
          <p:nvSpPr>
            <p:cNvPr id="818" name="Google Shape;818;p16"/>
            <p:cNvSpPr/>
            <p:nvPr/>
          </p:nvSpPr>
          <p:spPr>
            <a:xfrm>
              <a:off x="349725" y="59275"/>
              <a:ext cx="2079250" cy="1802500"/>
            </a:xfrm>
            <a:custGeom>
              <a:rect b="b" l="l" r="r" t="t"/>
              <a:pathLst>
                <a:path extrusionOk="0" h="72100" w="83170">
                  <a:moveTo>
                    <a:pt x="66287" y="0"/>
                  </a:moveTo>
                  <a:lnTo>
                    <a:pt x="66287" y="48908"/>
                  </a:lnTo>
                  <a:lnTo>
                    <a:pt x="66211" y="49080"/>
                  </a:lnTo>
                  <a:lnTo>
                    <a:pt x="66287" y="49386"/>
                  </a:lnTo>
                  <a:cubicBezTo>
                    <a:pt x="66287" y="50265"/>
                    <a:pt x="66058" y="52579"/>
                    <a:pt x="64777" y="53860"/>
                  </a:cubicBezTo>
                  <a:cubicBezTo>
                    <a:pt x="63898" y="54739"/>
                    <a:pt x="62311" y="55217"/>
                    <a:pt x="59997" y="55217"/>
                  </a:cubicBezTo>
                  <a:lnTo>
                    <a:pt x="0" y="55217"/>
                  </a:lnTo>
                  <a:lnTo>
                    <a:pt x="0" y="72100"/>
                  </a:lnTo>
                  <a:lnTo>
                    <a:pt x="59997" y="72100"/>
                  </a:lnTo>
                  <a:cubicBezTo>
                    <a:pt x="68926" y="72100"/>
                    <a:pt x="74260" y="68429"/>
                    <a:pt x="77128" y="65331"/>
                  </a:cubicBezTo>
                  <a:cubicBezTo>
                    <a:pt x="83093" y="59041"/>
                    <a:pt x="83170" y="50743"/>
                    <a:pt x="83170" y="48755"/>
                  </a:cubicBezTo>
                  <a:lnTo>
                    <a:pt x="83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154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443400" y="166800"/>
              <a:ext cx="1782450" cy="1503775"/>
            </a:xfrm>
            <a:custGeom>
              <a:rect b="b" l="l" r="r" t="t"/>
              <a:pathLst>
                <a:path extrusionOk="0" h="60151" w="71298">
                  <a:moveTo>
                    <a:pt x="70666" y="1"/>
                  </a:moveTo>
                  <a:lnTo>
                    <a:pt x="70666" y="2544"/>
                  </a:lnTo>
                  <a:lnTo>
                    <a:pt x="71297" y="2544"/>
                  </a:lnTo>
                  <a:lnTo>
                    <a:pt x="71297" y="1"/>
                  </a:lnTo>
                  <a:close/>
                  <a:moveTo>
                    <a:pt x="70666" y="5106"/>
                  </a:moveTo>
                  <a:lnTo>
                    <a:pt x="70666" y="7649"/>
                  </a:lnTo>
                  <a:lnTo>
                    <a:pt x="71297" y="7649"/>
                  </a:lnTo>
                  <a:lnTo>
                    <a:pt x="71297" y="5106"/>
                  </a:lnTo>
                  <a:close/>
                  <a:moveTo>
                    <a:pt x="70666" y="10192"/>
                  </a:moveTo>
                  <a:lnTo>
                    <a:pt x="70666" y="12754"/>
                  </a:lnTo>
                  <a:lnTo>
                    <a:pt x="71297" y="12754"/>
                  </a:lnTo>
                  <a:lnTo>
                    <a:pt x="71297" y="10192"/>
                  </a:lnTo>
                  <a:close/>
                  <a:moveTo>
                    <a:pt x="70666" y="15297"/>
                  </a:moveTo>
                  <a:lnTo>
                    <a:pt x="70666" y="17839"/>
                  </a:lnTo>
                  <a:lnTo>
                    <a:pt x="71297" y="17839"/>
                  </a:lnTo>
                  <a:lnTo>
                    <a:pt x="71297" y="15297"/>
                  </a:lnTo>
                  <a:close/>
                  <a:moveTo>
                    <a:pt x="70666" y="20401"/>
                  </a:moveTo>
                  <a:lnTo>
                    <a:pt x="70666" y="22944"/>
                  </a:lnTo>
                  <a:lnTo>
                    <a:pt x="71297" y="22944"/>
                  </a:lnTo>
                  <a:lnTo>
                    <a:pt x="71297" y="20401"/>
                  </a:lnTo>
                  <a:close/>
                  <a:moveTo>
                    <a:pt x="70666" y="25487"/>
                  </a:moveTo>
                  <a:lnTo>
                    <a:pt x="70666" y="28049"/>
                  </a:lnTo>
                  <a:lnTo>
                    <a:pt x="71297" y="28049"/>
                  </a:lnTo>
                  <a:lnTo>
                    <a:pt x="71297" y="25487"/>
                  </a:lnTo>
                  <a:close/>
                  <a:moveTo>
                    <a:pt x="70666" y="30592"/>
                  </a:moveTo>
                  <a:lnTo>
                    <a:pt x="70666" y="33135"/>
                  </a:lnTo>
                  <a:lnTo>
                    <a:pt x="71297" y="33135"/>
                  </a:lnTo>
                  <a:lnTo>
                    <a:pt x="71297" y="30592"/>
                  </a:lnTo>
                  <a:close/>
                  <a:moveTo>
                    <a:pt x="70666" y="35697"/>
                  </a:moveTo>
                  <a:lnTo>
                    <a:pt x="70666" y="38240"/>
                  </a:lnTo>
                  <a:lnTo>
                    <a:pt x="71297" y="38240"/>
                  </a:lnTo>
                  <a:lnTo>
                    <a:pt x="71297" y="35697"/>
                  </a:lnTo>
                  <a:close/>
                  <a:moveTo>
                    <a:pt x="70666" y="40783"/>
                  </a:moveTo>
                  <a:lnTo>
                    <a:pt x="70666" y="43345"/>
                  </a:lnTo>
                  <a:lnTo>
                    <a:pt x="71297" y="43345"/>
                  </a:lnTo>
                  <a:lnTo>
                    <a:pt x="71297" y="40783"/>
                  </a:lnTo>
                  <a:close/>
                  <a:moveTo>
                    <a:pt x="70666" y="45888"/>
                  </a:moveTo>
                  <a:cubicBezTo>
                    <a:pt x="70590" y="46442"/>
                    <a:pt x="70590" y="47322"/>
                    <a:pt x="70341" y="48354"/>
                  </a:cubicBezTo>
                  <a:lnTo>
                    <a:pt x="70991" y="48526"/>
                  </a:lnTo>
                  <a:cubicBezTo>
                    <a:pt x="71221" y="47398"/>
                    <a:pt x="71221" y="46519"/>
                    <a:pt x="71297" y="45888"/>
                  </a:cubicBezTo>
                  <a:close/>
                  <a:moveTo>
                    <a:pt x="69787" y="50821"/>
                  </a:moveTo>
                  <a:cubicBezTo>
                    <a:pt x="69481" y="51624"/>
                    <a:pt x="69156" y="52427"/>
                    <a:pt x="68754" y="53058"/>
                  </a:cubicBezTo>
                  <a:lnTo>
                    <a:pt x="69309" y="53383"/>
                  </a:lnTo>
                  <a:cubicBezTo>
                    <a:pt x="69710" y="52656"/>
                    <a:pt x="70112" y="51872"/>
                    <a:pt x="70341" y="50993"/>
                  </a:cubicBezTo>
                  <a:lnTo>
                    <a:pt x="69787" y="50821"/>
                  </a:lnTo>
                  <a:close/>
                  <a:moveTo>
                    <a:pt x="67397" y="55122"/>
                  </a:moveTo>
                  <a:cubicBezTo>
                    <a:pt x="66842" y="55773"/>
                    <a:pt x="66211" y="56327"/>
                    <a:pt x="65561" y="56805"/>
                  </a:cubicBezTo>
                  <a:lnTo>
                    <a:pt x="65963" y="57359"/>
                  </a:lnTo>
                  <a:cubicBezTo>
                    <a:pt x="66689" y="56805"/>
                    <a:pt x="67320" y="56251"/>
                    <a:pt x="67875" y="55524"/>
                  </a:cubicBezTo>
                  <a:lnTo>
                    <a:pt x="67397" y="55122"/>
                  </a:lnTo>
                  <a:close/>
                  <a:moveTo>
                    <a:pt x="63420" y="58086"/>
                  </a:moveTo>
                  <a:cubicBezTo>
                    <a:pt x="62693" y="58392"/>
                    <a:pt x="61910" y="58717"/>
                    <a:pt x="61107" y="58946"/>
                  </a:cubicBezTo>
                  <a:lnTo>
                    <a:pt x="61259" y="59520"/>
                  </a:lnTo>
                  <a:cubicBezTo>
                    <a:pt x="62139" y="59348"/>
                    <a:pt x="62942" y="59042"/>
                    <a:pt x="63745" y="58640"/>
                  </a:cubicBezTo>
                  <a:lnTo>
                    <a:pt x="63420" y="58086"/>
                  </a:lnTo>
                  <a:close/>
                  <a:moveTo>
                    <a:pt x="1" y="59520"/>
                  </a:moveTo>
                  <a:lnTo>
                    <a:pt x="1" y="60151"/>
                  </a:lnTo>
                  <a:lnTo>
                    <a:pt x="2563" y="60151"/>
                  </a:lnTo>
                  <a:lnTo>
                    <a:pt x="2563" y="59520"/>
                  </a:lnTo>
                  <a:close/>
                  <a:moveTo>
                    <a:pt x="5106" y="59520"/>
                  </a:moveTo>
                  <a:lnTo>
                    <a:pt x="5106" y="60151"/>
                  </a:lnTo>
                  <a:lnTo>
                    <a:pt x="7648" y="60151"/>
                  </a:lnTo>
                  <a:lnTo>
                    <a:pt x="7648" y="59520"/>
                  </a:lnTo>
                  <a:close/>
                  <a:moveTo>
                    <a:pt x="10210" y="59520"/>
                  </a:moveTo>
                  <a:lnTo>
                    <a:pt x="10210" y="60151"/>
                  </a:lnTo>
                  <a:lnTo>
                    <a:pt x="12753" y="60151"/>
                  </a:lnTo>
                  <a:lnTo>
                    <a:pt x="12753" y="59520"/>
                  </a:lnTo>
                  <a:close/>
                  <a:moveTo>
                    <a:pt x="15296" y="59520"/>
                  </a:moveTo>
                  <a:lnTo>
                    <a:pt x="15296" y="60151"/>
                  </a:lnTo>
                  <a:lnTo>
                    <a:pt x="17858" y="60151"/>
                  </a:lnTo>
                  <a:lnTo>
                    <a:pt x="17858" y="59520"/>
                  </a:lnTo>
                  <a:close/>
                  <a:moveTo>
                    <a:pt x="20401" y="59520"/>
                  </a:moveTo>
                  <a:lnTo>
                    <a:pt x="20401" y="60151"/>
                  </a:lnTo>
                  <a:lnTo>
                    <a:pt x="22944" y="60151"/>
                  </a:lnTo>
                  <a:lnTo>
                    <a:pt x="22944" y="59520"/>
                  </a:lnTo>
                  <a:close/>
                  <a:moveTo>
                    <a:pt x="25506" y="59520"/>
                  </a:moveTo>
                  <a:lnTo>
                    <a:pt x="25506" y="60151"/>
                  </a:lnTo>
                  <a:lnTo>
                    <a:pt x="28049" y="60151"/>
                  </a:lnTo>
                  <a:lnTo>
                    <a:pt x="28049" y="59520"/>
                  </a:lnTo>
                  <a:close/>
                  <a:moveTo>
                    <a:pt x="30592" y="59520"/>
                  </a:moveTo>
                  <a:lnTo>
                    <a:pt x="30592" y="60151"/>
                  </a:lnTo>
                  <a:lnTo>
                    <a:pt x="33154" y="60151"/>
                  </a:lnTo>
                  <a:lnTo>
                    <a:pt x="33154" y="59520"/>
                  </a:lnTo>
                  <a:close/>
                  <a:moveTo>
                    <a:pt x="35697" y="59520"/>
                  </a:moveTo>
                  <a:lnTo>
                    <a:pt x="35697" y="60151"/>
                  </a:lnTo>
                  <a:lnTo>
                    <a:pt x="38316" y="60151"/>
                  </a:lnTo>
                  <a:lnTo>
                    <a:pt x="38316" y="59520"/>
                  </a:lnTo>
                  <a:close/>
                  <a:moveTo>
                    <a:pt x="40878" y="59520"/>
                  </a:moveTo>
                  <a:lnTo>
                    <a:pt x="40878" y="60151"/>
                  </a:lnTo>
                  <a:lnTo>
                    <a:pt x="43421" y="60151"/>
                  </a:lnTo>
                  <a:lnTo>
                    <a:pt x="43421" y="59520"/>
                  </a:lnTo>
                  <a:close/>
                  <a:moveTo>
                    <a:pt x="45964" y="59520"/>
                  </a:moveTo>
                  <a:lnTo>
                    <a:pt x="45964" y="60151"/>
                  </a:lnTo>
                  <a:lnTo>
                    <a:pt x="48526" y="60151"/>
                  </a:lnTo>
                  <a:lnTo>
                    <a:pt x="48526" y="59520"/>
                  </a:lnTo>
                  <a:close/>
                  <a:moveTo>
                    <a:pt x="51069" y="59520"/>
                  </a:moveTo>
                  <a:lnTo>
                    <a:pt x="51069" y="60151"/>
                  </a:lnTo>
                  <a:lnTo>
                    <a:pt x="53612" y="60151"/>
                  </a:lnTo>
                  <a:lnTo>
                    <a:pt x="53612" y="59520"/>
                  </a:lnTo>
                  <a:close/>
                  <a:moveTo>
                    <a:pt x="58640" y="59348"/>
                  </a:moveTo>
                  <a:cubicBezTo>
                    <a:pt x="57914" y="59424"/>
                    <a:pt x="57130" y="59520"/>
                    <a:pt x="56250" y="59520"/>
                  </a:cubicBezTo>
                  <a:lnTo>
                    <a:pt x="56174" y="59520"/>
                  </a:lnTo>
                  <a:lnTo>
                    <a:pt x="56174" y="60151"/>
                  </a:lnTo>
                  <a:lnTo>
                    <a:pt x="56250" y="60151"/>
                  </a:lnTo>
                  <a:cubicBezTo>
                    <a:pt x="57130" y="60151"/>
                    <a:pt x="57914" y="60074"/>
                    <a:pt x="58717" y="59998"/>
                  </a:cubicBezTo>
                  <a:lnTo>
                    <a:pt x="58640" y="593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" name="Google Shape;820;p16"/>
          <p:cNvGrpSpPr/>
          <p:nvPr/>
        </p:nvGrpSpPr>
        <p:grpSpPr>
          <a:xfrm rot="-5400000">
            <a:off x="5770006" y="-1428521"/>
            <a:ext cx="6382937" cy="1623549"/>
            <a:chOff x="713181" y="3935229"/>
            <a:chExt cx="6382937" cy="1623549"/>
          </a:xfrm>
        </p:grpSpPr>
        <p:sp>
          <p:nvSpPr>
            <p:cNvPr id="821" name="Google Shape;821;p16"/>
            <p:cNvSpPr/>
            <p:nvPr/>
          </p:nvSpPr>
          <p:spPr>
            <a:xfrm flipH="1" rot="5400000">
              <a:off x="3092875" y="1555535"/>
              <a:ext cx="1623549" cy="6382937"/>
            </a:xfrm>
            <a:custGeom>
              <a:rect b="b" l="l" r="r" t="t"/>
              <a:pathLst>
                <a:path extrusionOk="0" h="44059" w="12220">
                  <a:moveTo>
                    <a:pt x="9359" y="0"/>
                  </a:moveTo>
                  <a:lnTo>
                    <a:pt x="9359" y="18593"/>
                  </a:lnTo>
                  <a:lnTo>
                    <a:pt x="9359" y="27156"/>
                  </a:lnTo>
                  <a:cubicBezTo>
                    <a:pt x="9359" y="27621"/>
                    <a:pt x="9003" y="28003"/>
                    <a:pt x="8568" y="28055"/>
                  </a:cubicBezTo>
                  <a:lnTo>
                    <a:pt x="8444" y="28055"/>
                  </a:lnTo>
                  <a:cubicBezTo>
                    <a:pt x="7940" y="28055"/>
                    <a:pt x="7532" y="27647"/>
                    <a:pt x="7532" y="27156"/>
                  </a:cubicBezTo>
                  <a:lnTo>
                    <a:pt x="7532" y="18168"/>
                  </a:lnTo>
                  <a:cubicBezTo>
                    <a:pt x="7532" y="16099"/>
                    <a:pt x="5845" y="14409"/>
                    <a:pt x="3773" y="14409"/>
                  </a:cubicBezTo>
                  <a:cubicBezTo>
                    <a:pt x="1704" y="14409"/>
                    <a:pt x="1" y="16099"/>
                    <a:pt x="1" y="18168"/>
                  </a:cubicBezTo>
                  <a:lnTo>
                    <a:pt x="1" y="30141"/>
                  </a:lnTo>
                  <a:lnTo>
                    <a:pt x="1" y="44059"/>
                  </a:lnTo>
                  <a:lnTo>
                    <a:pt x="2861" y="44059"/>
                  </a:lnTo>
                  <a:lnTo>
                    <a:pt x="2861" y="29065"/>
                  </a:lnTo>
                  <a:lnTo>
                    <a:pt x="2861" y="18168"/>
                  </a:lnTo>
                  <a:cubicBezTo>
                    <a:pt x="2861" y="17677"/>
                    <a:pt x="3270" y="17269"/>
                    <a:pt x="3773" y="17269"/>
                  </a:cubicBezTo>
                  <a:cubicBezTo>
                    <a:pt x="4276" y="17269"/>
                    <a:pt x="4685" y="17677"/>
                    <a:pt x="4685" y="18168"/>
                  </a:cubicBezTo>
                  <a:lnTo>
                    <a:pt x="4685" y="27156"/>
                  </a:lnTo>
                  <a:cubicBezTo>
                    <a:pt x="4685" y="29186"/>
                    <a:pt x="6306" y="30863"/>
                    <a:pt x="8336" y="30915"/>
                  </a:cubicBezTo>
                  <a:cubicBezTo>
                    <a:pt x="8378" y="30915"/>
                    <a:pt x="8405" y="30932"/>
                    <a:pt x="8444" y="30932"/>
                  </a:cubicBezTo>
                  <a:cubicBezTo>
                    <a:pt x="10529" y="30932"/>
                    <a:pt x="12219" y="29229"/>
                    <a:pt x="12219" y="27156"/>
                  </a:cubicBezTo>
                  <a:lnTo>
                    <a:pt x="12219" y="18619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2" name="Google Shape;822;p16"/>
            <p:cNvGrpSpPr/>
            <p:nvPr/>
          </p:nvGrpSpPr>
          <p:grpSpPr>
            <a:xfrm flipH="1" rot="5400000">
              <a:off x="3392071" y="1847512"/>
              <a:ext cx="1257637" cy="5799004"/>
              <a:chOff x="3563222" y="101822"/>
              <a:chExt cx="1212180" cy="5125965"/>
            </a:xfrm>
          </p:grpSpPr>
          <p:sp>
            <p:nvSpPr>
              <p:cNvPr id="823" name="Google Shape;823;p16"/>
              <p:cNvSpPr/>
              <p:nvPr/>
            </p:nvSpPr>
            <p:spPr>
              <a:xfrm>
                <a:off x="3563222" y="4946702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6"/>
              <p:cNvSpPr/>
              <p:nvPr/>
            </p:nvSpPr>
            <p:spPr>
              <a:xfrm>
                <a:off x="3563222" y="506016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6"/>
              <p:cNvSpPr/>
              <p:nvPr/>
            </p:nvSpPr>
            <p:spPr>
              <a:xfrm>
                <a:off x="3563222" y="4833244"/>
                <a:ext cx="13830" cy="58010"/>
              </a:xfrm>
              <a:custGeom>
                <a:rect b="b" l="l" r="r" t="t"/>
                <a:pathLst>
                  <a:path extrusionOk="0" h="453" w="108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6"/>
              <p:cNvSpPr/>
              <p:nvPr/>
            </p:nvSpPr>
            <p:spPr>
              <a:xfrm>
                <a:off x="3563222" y="5171569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6"/>
              <p:cNvSpPr/>
              <p:nvPr/>
            </p:nvSpPr>
            <p:spPr>
              <a:xfrm>
                <a:off x="3563222" y="4043522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6"/>
              <p:cNvSpPr/>
              <p:nvPr/>
            </p:nvSpPr>
            <p:spPr>
              <a:xfrm>
                <a:off x="3563222" y="4154802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0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6"/>
              <p:cNvSpPr/>
              <p:nvPr/>
            </p:nvSpPr>
            <p:spPr>
              <a:xfrm>
                <a:off x="3563222" y="3818271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6"/>
              <p:cNvSpPr/>
              <p:nvPr/>
            </p:nvSpPr>
            <p:spPr>
              <a:xfrm>
                <a:off x="3563222" y="3930064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6"/>
              <p:cNvSpPr/>
              <p:nvPr/>
            </p:nvSpPr>
            <p:spPr>
              <a:xfrm>
                <a:off x="3563222" y="426826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6"/>
              <p:cNvSpPr/>
              <p:nvPr/>
            </p:nvSpPr>
            <p:spPr>
              <a:xfrm>
                <a:off x="3563222" y="4380053"/>
                <a:ext cx="13830" cy="57370"/>
              </a:xfrm>
              <a:custGeom>
                <a:rect b="b" l="l" r="r" t="t"/>
                <a:pathLst>
                  <a:path extrusionOk="0" h="448" w="108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6"/>
              <p:cNvSpPr/>
              <p:nvPr/>
            </p:nvSpPr>
            <p:spPr>
              <a:xfrm>
                <a:off x="3563222" y="449338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6"/>
              <p:cNvSpPr/>
              <p:nvPr/>
            </p:nvSpPr>
            <p:spPr>
              <a:xfrm>
                <a:off x="3563222" y="4718250"/>
                <a:ext cx="13830" cy="59547"/>
              </a:xfrm>
              <a:custGeom>
                <a:rect b="b" l="l" r="r" t="t"/>
                <a:pathLst>
                  <a:path extrusionOk="0" h="465" w="108">
                    <a:moveTo>
                      <a:pt x="0" y="0"/>
                    </a:moveTo>
                    <a:lnTo>
                      <a:pt x="0" y="26"/>
                    </a:lnTo>
                    <a:lnTo>
                      <a:pt x="0" y="435"/>
                    </a:lnTo>
                    <a:lnTo>
                      <a:pt x="0" y="464"/>
                    </a:lnTo>
                    <a:lnTo>
                      <a:pt x="108" y="464"/>
                    </a:lnTo>
                    <a:lnTo>
                      <a:pt x="108" y="435"/>
                    </a:lnTo>
                    <a:lnTo>
                      <a:pt x="108" y="26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6"/>
              <p:cNvSpPr/>
              <p:nvPr/>
            </p:nvSpPr>
            <p:spPr>
              <a:xfrm>
                <a:off x="3563222" y="4606457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6"/>
              <p:cNvSpPr/>
              <p:nvPr/>
            </p:nvSpPr>
            <p:spPr>
              <a:xfrm>
                <a:off x="3746086" y="1978230"/>
                <a:ext cx="57882" cy="31502"/>
              </a:xfrm>
              <a:custGeom>
                <a:rect b="b" l="l" r="r" t="t"/>
                <a:pathLst>
                  <a:path extrusionOk="0" h="246" w="452">
                    <a:moveTo>
                      <a:pt x="438" y="0"/>
                    </a:moveTo>
                    <a:cubicBezTo>
                      <a:pt x="288" y="43"/>
                      <a:pt x="138" y="82"/>
                      <a:pt x="0" y="151"/>
                    </a:cubicBezTo>
                    <a:lnTo>
                      <a:pt x="43" y="246"/>
                    </a:lnTo>
                    <a:cubicBezTo>
                      <a:pt x="180" y="193"/>
                      <a:pt x="314" y="151"/>
                      <a:pt x="451" y="112"/>
                    </a:cubicBezTo>
                    <a:lnTo>
                      <a:pt x="4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6"/>
              <p:cNvSpPr/>
              <p:nvPr/>
            </p:nvSpPr>
            <p:spPr>
              <a:xfrm>
                <a:off x="3563222" y="266384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16"/>
              <p:cNvSpPr/>
              <p:nvPr/>
            </p:nvSpPr>
            <p:spPr>
              <a:xfrm>
                <a:off x="3563222" y="2777301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6"/>
              <p:cNvSpPr/>
              <p:nvPr/>
            </p:nvSpPr>
            <p:spPr>
              <a:xfrm>
                <a:off x="3563222" y="2438721"/>
                <a:ext cx="13830" cy="56089"/>
              </a:xfrm>
              <a:custGeom>
                <a:rect b="b" l="l" r="r" t="t"/>
                <a:pathLst>
                  <a:path extrusionOk="0" h="438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6"/>
              <p:cNvSpPr/>
              <p:nvPr/>
            </p:nvSpPr>
            <p:spPr>
              <a:xfrm>
                <a:off x="3587424" y="2107567"/>
                <a:ext cx="40338" cy="55833"/>
              </a:xfrm>
              <a:custGeom>
                <a:rect b="b" l="l" r="r" t="t"/>
                <a:pathLst>
                  <a:path extrusionOk="0" h="436" w="315">
                    <a:moveTo>
                      <a:pt x="220" y="1"/>
                    </a:moveTo>
                    <a:cubicBezTo>
                      <a:pt x="138" y="121"/>
                      <a:pt x="69" y="259"/>
                      <a:pt x="1" y="393"/>
                    </a:cubicBezTo>
                    <a:lnTo>
                      <a:pt x="112" y="435"/>
                    </a:lnTo>
                    <a:cubicBezTo>
                      <a:pt x="164" y="298"/>
                      <a:pt x="233" y="177"/>
                      <a:pt x="314" y="53"/>
                    </a:cubicBez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6"/>
              <p:cNvSpPr/>
              <p:nvPr/>
            </p:nvSpPr>
            <p:spPr>
              <a:xfrm>
                <a:off x="3563222" y="2325263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6"/>
              <p:cNvSpPr/>
              <p:nvPr/>
            </p:nvSpPr>
            <p:spPr>
              <a:xfrm>
                <a:off x="3651837" y="2025483"/>
                <a:ext cx="52504" cy="46997"/>
              </a:xfrm>
              <a:custGeom>
                <a:rect b="b" l="l" r="r" t="t"/>
                <a:pathLst>
                  <a:path extrusionOk="0" h="367" w="410">
                    <a:moveTo>
                      <a:pt x="344" y="1"/>
                    </a:moveTo>
                    <a:cubicBezTo>
                      <a:pt x="220" y="83"/>
                      <a:pt x="112" y="177"/>
                      <a:pt x="1" y="285"/>
                    </a:cubicBezTo>
                    <a:lnTo>
                      <a:pt x="83" y="367"/>
                    </a:lnTo>
                    <a:cubicBezTo>
                      <a:pt x="181" y="259"/>
                      <a:pt x="289" y="177"/>
                      <a:pt x="410" y="96"/>
                    </a:cubicBez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6"/>
              <p:cNvSpPr/>
              <p:nvPr/>
            </p:nvSpPr>
            <p:spPr>
              <a:xfrm>
                <a:off x="3563222" y="2212189"/>
                <a:ext cx="21001" cy="57498"/>
              </a:xfrm>
              <a:custGeom>
                <a:rect b="b" l="l" r="r" t="t"/>
                <a:pathLst>
                  <a:path extrusionOk="0" h="449" w="164">
                    <a:moveTo>
                      <a:pt x="56" y="1"/>
                    </a:moveTo>
                    <a:cubicBezTo>
                      <a:pt x="26" y="148"/>
                      <a:pt x="13" y="298"/>
                      <a:pt x="0" y="448"/>
                    </a:cubicBezTo>
                    <a:lnTo>
                      <a:pt x="121" y="448"/>
                    </a:lnTo>
                    <a:cubicBezTo>
                      <a:pt x="121" y="311"/>
                      <a:pt x="137" y="164"/>
                      <a:pt x="163" y="27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6"/>
              <p:cNvSpPr/>
              <p:nvPr/>
            </p:nvSpPr>
            <p:spPr>
              <a:xfrm>
                <a:off x="3563222" y="2550386"/>
                <a:ext cx="13830" cy="57498"/>
              </a:xfrm>
              <a:custGeom>
                <a:rect b="b" l="l" r="r" t="t"/>
                <a:pathLst>
                  <a:path extrusionOk="0" h="449" w="108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6"/>
              <p:cNvSpPr/>
              <p:nvPr/>
            </p:nvSpPr>
            <p:spPr>
              <a:xfrm>
                <a:off x="3563222" y="345203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6"/>
              <p:cNvSpPr/>
              <p:nvPr/>
            </p:nvSpPr>
            <p:spPr>
              <a:xfrm>
                <a:off x="3563222" y="3565488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6"/>
              <p:cNvSpPr/>
              <p:nvPr/>
            </p:nvSpPr>
            <p:spPr>
              <a:xfrm>
                <a:off x="3563222" y="2888582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6"/>
              <p:cNvSpPr/>
              <p:nvPr/>
            </p:nvSpPr>
            <p:spPr>
              <a:xfrm>
                <a:off x="3563222" y="3790226"/>
                <a:ext cx="13830" cy="19337"/>
              </a:xfrm>
              <a:custGeom>
                <a:rect b="b" l="l" r="r" t="t"/>
                <a:pathLst>
                  <a:path extrusionOk="0" h="151" w="108">
                    <a:moveTo>
                      <a:pt x="0" y="0"/>
                    </a:moveTo>
                    <a:lnTo>
                      <a:pt x="0" y="151"/>
                    </a:lnTo>
                    <a:lnTo>
                      <a:pt x="108" y="1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6"/>
              <p:cNvSpPr/>
              <p:nvPr/>
            </p:nvSpPr>
            <p:spPr>
              <a:xfrm>
                <a:off x="3563222" y="367715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6"/>
              <p:cNvSpPr/>
              <p:nvPr/>
            </p:nvSpPr>
            <p:spPr>
              <a:xfrm>
                <a:off x="3563222" y="300204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6"/>
              <p:cNvSpPr/>
              <p:nvPr/>
            </p:nvSpPr>
            <p:spPr>
              <a:xfrm>
                <a:off x="3563222" y="3113833"/>
                <a:ext cx="13830" cy="57498"/>
              </a:xfrm>
              <a:custGeom>
                <a:rect b="b" l="l" r="r" t="t"/>
                <a:pathLst>
                  <a:path extrusionOk="0" h="449" w="108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16"/>
              <p:cNvSpPr/>
              <p:nvPr/>
            </p:nvSpPr>
            <p:spPr>
              <a:xfrm>
                <a:off x="3563222" y="3338572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6"/>
              <p:cNvSpPr/>
              <p:nvPr/>
            </p:nvSpPr>
            <p:spPr>
              <a:xfrm>
                <a:off x="3563222" y="3227291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6"/>
              <p:cNvSpPr/>
              <p:nvPr/>
            </p:nvSpPr>
            <p:spPr>
              <a:xfrm>
                <a:off x="4161244" y="292174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0"/>
                    </a:moveTo>
                    <a:lnTo>
                      <a:pt x="1" y="438"/>
                    </a:lnTo>
                    <a:lnTo>
                      <a:pt x="125" y="43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6"/>
              <p:cNvSpPr/>
              <p:nvPr/>
            </p:nvSpPr>
            <p:spPr>
              <a:xfrm>
                <a:off x="4161244" y="2358685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" y="1"/>
                    </a:moveTo>
                    <a:lnTo>
                      <a:pt x="1" y="449"/>
                    </a:lnTo>
                    <a:lnTo>
                      <a:pt x="125" y="449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6"/>
              <p:cNvSpPr/>
              <p:nvPr/>
            </p:nvSpPr>
            <p:spPr>
              <a:xfrm>
                <a:off x="4161244" y="247175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0"/>
                    </a:moveTo>
                    <a:lnTo>
                      <a:pt x="1" y="438"/>
                    </a:lnTo>
                    <a:lnTo>
                      <a:pt x="125" y="43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6"/>
              <p:cNvSpPr/>
              <p:nvPr/>
            </p:nvSpPr>
            <p:spPr>
              <a:xfrm>
                <a:off x="4161244" y="2583424"/>
                <a:ext cx="16135" cy="58010"/>
              </a:xfrm>
              <a:custGeom>
                <a:rect b="b" l="l" r="r" t="t"/>
                <a:pathLst>
                  <a:path extrusionOk="0" h="453" w="126">
                    <a:moveTo>
                      <a:pt x="1" y="1"/>
                    </a:moveTo>
                    <a:lnTo>
                      <a:pt x="1" y="452"/>
                    </a:lnTo>
                    <a:lnTo>
                      <a:pt x="125" y="452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6"/>
              <p:cNvSpPr/>
              <p:nvPr/>
            </p:nvSpPr>
            <p:spPr>
              <a:xfrm>
                <a:off x="4161244" y="3373787"/>
                <a:ext cx="16135" cy="55705"/>
              </a:xfrm>
              <a:custGeom>
                <a:rect b="b" l="l" r="r" t="t"/>
                <a:pathLst>
                  <a:path extrusionOk="0" h="435" w="126">
                    <a:moveTo>
                      <a:pt x="1" y="0"/>
                    </a:moveTo>
                    <a:lnTo>
                      <a:pt x="1" y="422"/>
                    </a:ln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422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6"/>
              <p:cNvSpPr/>
              <p:nvPr/>
            </p:nvSpPr>
            <p:spPr>
              <a:xfrm>
                <a:off x="4393154" y="3710319"/>
                <a:ext cx="57882" cy="22666"/>
              </a:xfrm>
              <a:custGeom>
                <a:rect b="b" l="l" r="r" t="t"/>
                <a:pathLst>
                  <a:path extrusionOk="0" h="177" w="452">
                    <a:moveTo>
                      <a:pt x="30" y="0"/>
                    </a:moveTo>
                    <a:lnTo>
                      <a:pt x="1" y="108"/>
                    </a:lnTo>
                    <a:cubicBezTo>
                      <a:pt x="138" y="151"/>
                      <a:pt x="288" y="177"/>
                      <a:pt x="439" y="177"/>
                    </a:cubicBezTo>
                    <a:lnTo>
                      <a:pt x="452" y="69"/>
                    </a:lnTo>
                    <a:cubicBezTo>
                      <a:pt x="301" y="52"/>
                      <a:pt x="164" y="39"/>
                      <a:pt x="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6"/>
              <p:cNvSpPr/>
              <p:nvPr/>
            </p:nvSpPr>
            <p:spPr>
              <a:xfrm>
                <a:off x="4161244" y="2696882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1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6"/>
              <p:cNvSpPr/>
              <p:nvPr/>
            </p:nvSpPr>
            <p:spPr>
              <a:xfrm>
                <a:off x="4168415" y="3483403"/>
                <a:ext cx="29837" cy="57882"/>
              </a:xfrm>
              <a:custGeom>
                <a:rect b="b" l="l" r="r" t="t"/>
                <a:pathLst>
                  <a:path extrusionOk="0" h="452" w="233">
                    <a:moveTo>
                      <a:pt x="108" y="1"/>
                    </a:moveTo>
                    <a:lnTo>
                      <a:pt x="0" y="27"/>
                    </a:lnTo>
                    <a:cubicBezTo>
                      <a:pt x="27" y="164"/>
                      <a:pt x="69" y="314"/>
                      <a:pt x="121" y="452"/>
                    </a:cubicBezTo>
                    <a:lnTo>
                      <a:pt x="233" y="409"/>
                    </a:lnTo>
                    <a:cubicBezTo>
                      <a:pt x="177" y="288"/>
                      <a:pt x="134" y="138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6"/>
              <p:cNvSpPr/>
              <p:nvPr/>
            </p:nvSpPr>
            <p:spPr>
              <a:xfrm>
                <a:off x="4288532" y="3664603"/>
                <a:ext cx="56217" cy="40338"/>
              </a:xfrm>
              <a:custGeom>
                <a:rect b="b" l="l" r="r" t="t"/>
                <a:pathLst>
                  <a:path extrusionOk="0" h="315" w="439">
                    <a:moveTo>
                      <a:pt x="69" y="1"/>
                    </a:moveTo>
                    <a:lnTo>
                      <a:pt x="1" y="83"/>
                    </a:lnTo>
                    <a:cubicBezTo>
                      <a:pt x="125" y="181"/>
                      <a:pt x="259" y="246"/>
                      <a:pt x="396" y="315"/>
                    </a:cubicBezTo>
                    <a:lnTo>
                      <a:pt x="439" y="220"/>
                    </a:lnTo>
                    <a:cubicBezTo>
                      <a:pt x="314" y="151"/>
                      <a:pt x="193" y="83"/>
                      <a:pt x="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6"/>
              <p:cNvSpPr/>
              <p:nvPr/>
            </p:nvSpPr>
            <p:spPr>
              <a:xfrm>
                <a:off x="4210290" y="3584696"/>
                <a:ext cx="45332" cy="54168"/>
              </a:xfrm>
              <a:custGeom>
                <a:rect b="b" l="l" r="r" t="t"/>
                <a:pathLst>
                  <a:path extrusionOk="0" h="423" w="354">
                    <a:moveTo>
                      <a:pt x="95" y="1"/>
                    </a:moveTo>
                    <a:lnTo>
                      <a:pt x="0" y="69"/>
                    </a:lnTo>
                    <a:cubicBezTo>
                      <a:pt x="82" y="190"/>
                      <a:pt x="177" y="314"/>
                      <a:pt x="285" y="422"/>
                    </a:cubicBezTo>
                    <a:lnTo>
                      <a:pt x="353" y="341"/>
                    </a:lnTo>
                    <a:cubicBezTo>
                      <a:pt x="259" y="233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6"/>
              <p:cNvSpPr/>
              <p:nvPr/>
            </p:nvSpPr>
            <p:spPr>
              <a:xfrm>
                <a:off x="3857879" y="1971571"/>
                <a:ext cx="57882" cy="17288"/>
              </a:xfrm>
              <a:custGeom>
                <a:rect b="b" l="l" r="r" t="t"/>
                <a:pathLst>
                  <a:path extrusionOk="0" h="135" w="452">
                    <a:moveTo>
                      <a:pt x="0" y="0"/>
                    </a:moveTo>
                    <a:lnTo>
                      <a:pt x="13" y="108"/>
                    </a:lnTo>
                    <a:lnTo>
                      <a:pt x="95" y="108"/>
                    </a:lnTo>
                    <a:cubicBezTo>
                      <a:pt x="206" y="108"/>
                      <a:pt x="327" y="121"/>
                      <a:pt x="435" y="134"/>
                    </a:cubicBezTo>
                    <a:lnTo>
                      <a:pt x="451" y="26"/>
                    </a:lnTo>
                    <a:cubicBezTo>
                      <a:pt x="340" y="13"/>
                      <a:pt x="219" y="0"/>
                      <a:pt x="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6"/>
              <p:cNvSpPr/>
              <p:nvPr/>
            </p:nvSpPr>
            <p:spPr>
              <a:xfrm>
                <a:off x="4161244" y="2245228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09" y="1"/>
                    </a:moveTo>
                    <a:lnTo>
                      <a:pt x="1" y="14"/>
                    </a:lnTo>
                    <a:lnTo>
                      <a:pt x="1" y="259"/>
                    </a:lnTo>
                    <a:lnTo>
                      <a:pt x="1" y="449"/>
                    </a:lnTo>
                    <a:lnTo>
                      <a:pt x="125" y="449"/>
                    </a:lnTo>
                    <a:lnTo>
                      <a:pt x="125" y="259"/>
                    </a:lnTo>
                    <a:cubicBezTo>
                      <a:pt x="125" y="164"/>
                      <a:pt x="109" y="83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6"/>
              <p:cNvSpPr/>
              <p:nvPr/>
            </p:nvSpPr>
            <p:spPr>
              <a:xfrm>
                <a:off x="4129870" y="2135227"/>
                <a:ext cx="33167" cy="57882"/>
              </a:xfrm>
              <a:custGeom>
                <a:rect b="b" l="l" r="r" t="t"/>
                <a:pathLst>
                  <a:path extrusionOk="0" h="452" w="259">
                    <a:moveTo>
                      <a:pt x="96" y="0"/>
                    </a:moveTo>
                    <a:lnTo>
                      <a:pt x="1" y="56"/>
                    </a:lnTo>
                    <a:cubicBezTo>
                      <a:pt x="56" y="177"/>
                      <a:pt x="109" y="314"/>
                      <a:pt x="151" y="451"/>
                    </a:cubicBezTo>
                    <a:lnTo>
                      <a:pt x="259" y="422"/>
                    </a:lnTo>
                    <a:cubicBezTo>
                      <a:pt x="220" y="275"/>
                      <a:pt x="164" y="138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6"/>
              <p:cNvSpPr/>
              <p:nvPr/>
            </p:nvSpPr>
            <p:spPr>
              <a:xfrm>
                <a:off x="4062129" y="2046484"/>
                <a:ext cx="48662" cy="50711"/>
              </a:xfrm>
              <a:custGeom>
                <a:rect b="b" l="l" r="r" t="t"/>
                <a:pathLst>
                  <a:path extrusionOk="0" h="396" w="380">
                    <a:moveTo>
                      <a:pt x="66" y="0"/>
                    </a:moveTo>
                    <a:lnTo>
                      <a:pt x="0" y="82"/>
                    </a:lnTo>
                    <a:cubicBezTo>
                      <a:pt x="108" y="177"/>
                      <a:pt x="203" y="285"/>
                      <a:pt x="285" y="396"/>
                    </a:cubicBezTo>
                    <a:lnTo>
                      <a:pt x="379" y="327"/>
                    </a:lnTo>
                    <a:cubicBezTo>
                      <a:pt x="285" y="203"/>
                      <a:pt x="177" y="95"/>
                      <a:pt x="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6"/>
              <p:cNvSpPr/>
              <p:nvPr/>
            </p:nvSpPr>
            <p:spPr>
              <a:xfrm>
                <a:off x="3965830" y="1988731"/>
                <a:ext cx="57882" cy="36881"/>
              </a:xfrm>
              <a:custGeom>
                <a:rect b="b" l="l" r="r" t="t"/>
                <a:pathLst>
                  <a:path extrusionOk="0" h="288" w="452">
                    <a:moveTo>
                      <a:pt x="43" y="0"/>
                    </a:moveTo>
                    <a:lnTo>
                      <a:pt x="0" y="95"/>
                    </a:lnTo>
                    <a:cubicBezTo>
                      <a:pt x="138" y="151"/>
                      <a:pt x="275" y="206"/>
                      <a:pt x="396" y="288"/>
                    </a:cubicBezTo>
                    <a:lnTo>
                      <a:pt x="452" y="193"/>
                    </a:lnTo>
                    <a:cubicBezTo>
                      <a:pt x="327" y="111"/>
                      <a:pt x="193" y="56"/>
                      <a:pt x="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6"/>
              <p:cNvSpPr/>
              <p:nvPr/>
            </p:nvSpPr>
            <p:spPr>
              <a:xfrm>
                <a:off x="4161244" y="3260329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0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6"/>
              <p:cNvSpPr/>
              <p:nvPr/>
            </p:nvSpPr>
            <p:spPr>
              <a:xfrm>
                <a:off x="4161244" y="303507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1"/>
                    </a:moveTo>
                    <a:lnTo>
                      <a:pt x="1" y="439"/>
                    </a:lnTo>
                    <a:lnTo>
                      <a:pt x="125" y="439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6"/>
              <p:cNvSpPr/>
              <p:nvPr/>
            </p:nvSpPr>
            <p:spPr>
              <a:xfrm>
                <a:off x="4161244" y="2810340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1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6"/>
              <p:cNvSpPr/>
              <p:nvPr/>
            </p:nvSpPr>
            <p:spPr>
              <a:xfrm>
                <a:off x="4161244" y="3146872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" y="1"/>
                    </a:moveTo>
                    <a:lnTo>
                      <a:pt x="1" y="448"/>
                    </a:lnTo>
                    <a:lnTo>
                      <a:pt x="125" y="448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6"/>
              <p:cNvSpPr/>
              <p:nvPr/>
            </p:nvSpPr>
            <p:spPr>
              <a:xfrm>
                <a:off x="4761060" y="123191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6"/>
              <p:cNvSpPr/>
              <p:nvPr/>
            </p:nvSpPr>
            <p:spPr>
              <a:xfrm>
                <a:off x="4761060" y="1343711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6"/>
              <p:cNvSpPr/>
              <p:nvPr/>
            </p:nvSpPr>
            <p:spPr>
              <a:xfrm>
                <a:off x="4761060" y="1003338"/>
                <a:ext cx="14342" cy="59547"/>
              </a:xfrm>
              <a:custGeom>
                <a:rect b="b" l="l" r="r" t="t"/>
                <a:pathLst>
                  <a:path extrusionOk="0" h="465" w="112">
                    <a:moveTo>
                      <a:pt x="1" y="1"/>
                    </a:moveTo>
                    <a:lnTo>
                      <a:pt x="1" y="27"/>
                    </a:lnTo>
                    <a:lnTo>
                      <a:pt x="1" y="436"/>
                    </a:lnTo>
                    <a:lnTo>
                      <a:pt x="1" y="465"/>
                    </a:lnTo>
                    <a:lnTo>
                      <a:pt x="112" y="465"/>
                    </a:lnTo>
                    <a:lnTo>
                      <a:pt x="112" y="436"/>
                    </a:lnTo>
                    <a:lnTo>
                      <a:pt x="112" y="27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6"/>
              <p:cNvSpPr/>
              <p:nvPr/>
            </p:nvSpPr>
            <p:spPr>
              <a:xfrm>
                <a:off x="4761060" y="1118460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6"/>
              <p:cNvSpPr/>
              <p:nvPr/>
            </p:nvSpPr>
            <p:spPr>
              <a:xfrm>
                <a:off x="4761060" y="2020105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6"/>
              <p:cNvSpPr/>
              <p:nvPr/>
            </p:nvSpPr>
            <p:spPr>
              <a:xfrm>
                <a:off x="4761060" y="2131898"/>
                <a:ext cx="14342" cy="57370"/>
              </a:xfrm>
              <a:custGeom>
                <a:rect b="b" l="l" r="r" t="t"/>
                <a:pathLst>
                  <a:path extrusionOk="0" h="448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6"/>
              <p:cNvSpPr/>
              <p:nvPr/>
            </p:nvSpPr>
            <p:spPr>
              <a:xfrm>
                <a:off x="4761060" y="1456657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16"/>
              <p:cNvSpPr/>
              <p:nvPr/>
            </p:nvSpPr>
            <p:spPr>
              <a:xfrm>
                <a:off x="4761060" y="224522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16"/>
              <p:cNvSpPr/>
              <p:nvPr/>
            </p:nvSpPr>
            <p:spPr>
              <a:xfrm>
                <a:off x="4761060" y="1570115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6"/>
              <p:cNvSpPr/>
              <p:nvPr/>
            </p:nvSpPr>
            <p:spPr>
              <a:xfrm>
                <a:off x="4761060" y="168190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6"/>
              <p:cNvSpPr/>
              <p:nvPr/>
            </p:nvSpPr>
            <p:spPr>
              <a:xfrm>
                <a:off x="4761060" y="1906647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6"/>
              <p:cNvSpPr/>
              <p:nvPr/>
            </p:nvSpPr>
            <p:spPr>
              <a:xfrm>
                <a:off x="4761060" y="1795366"/>
                <a:ext cx="14342" cy="55705"/>
              </a:xfrm>
              <a:custGeom>
                <a:rect b="b" l="l" r="r" t="t"/>
                <a:pathLst>
                  <a:path extrusionOk="0" h="435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6"/>
              <p:cNvSpPr/>
              <p:nvPr/>
            </p:nvSpPr>
            <p:spPr>
              <a:xfrm>
                <a:off x="4761060" y="32860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6"/>
              <p:cNvSpPr/>
              <p:nvPr/>
            </p:nvSpPr>
            <p:spPr>
              <a:xfrm>
                <a:off x="4761060" y="440018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6"/>
              <p:cNvSpPr/>
              <p:nvPr/>
            </p:nvSpPr>
            <p:spPr>
              <a:xfrm>
                <a:off x="4761060" y="101822"/>
                <a:ext cx="14342" cy="57370"/>
              </a:xfrm>
              <a:custGeom>
                <a:rect b="b" l="l" r="r" t="t"/>
                <a:pathLst>
                  <a:path extrusionOk="0" h="448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6"/>
              <p:cNvSpPr/>
              <p:nvPr/>
            </p:nvSpPr>
            <p:spPr>
              <a:xfrm>
                <a:off x="4761060" y="215152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6"/>
              <p:cNvSpPr/>
              <p:nvPr/>
            </p:nvSpPr>
            <p:spPr>
              <a:xfrm>
                <a:off x="4761060" y="553476"/>
                <a:ext cx="14342" cy="55705"/>
              </a:xfrm>
              <a:custGeom>
                <a:rect b="b" l="l" r="r" t="t"/>
                <a:pathLst>
                  <a:path extrusionOk="0" h="435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6"/>
              <p:cNvSpPr/>
              <p:nvPr/>
            </p:nvSpPr>
            <p:spPr>
              <a:xfrm>
                <a:off x="4761060" y="665141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1"/>
                    </a:moveTo>
                    <a:lnTo>
                      <a:pt x="1" y="449"/>
                    </a:lnTo>
                    <a:lnTo>
                      <a:pt x="112" y="44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16"/>
              <p:cNvSpPr/>
              <p:nvPr/>
            </p:nvSpPr>
            <p:spPr>
              <a:xfrm>
                <a:off x="4761060" y="77859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16"/>
              <p:cNvSpPr/>
              <p:nvPr/>
            </p:nvSpPr>
            <p:spPr>
              <a:xfrm>
                <a:off x="4761060" y="889880"/>
                <a:ext cx="14342" cy="58010"/>
              </a:xfrm>
              <a:custGeom>
                <a:rect b="b" l="l" r="r" t="t"/>
                <a:pathLst>
                  <a:path extrusionOk="0" h="453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16"/>
              <p:cNvSpPr/>
              <p:nvPr/>
            </p:nvSpPr>
            <p:spPr>
              <a:xfrm>
                <a:off x="4761060" y="2921749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6"/>
              <p:cNvSpPr/>
              <p:nvPr/>
            </p:nvSpPr>
            <p:spPr>
              <a:xfrm>
                <a:off x="4761060" y="2358685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4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6"/>
              <p:cNvSpPr/>
              <p:nvPr/>
            </p:nvSpPr>
            <p:spPr>
              <a:xfrm>
                <a:off x="4761060" y="2470094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0"/>
                    </a:moveTo>
                    <a:lnTo>
                      <a:pt x="1" y="451"/>
                    </a:lnTo>
                    <a:lnTo>
                      <a:pt x="112" y="451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6"/>
              <p:cNvSpPr/>
              <p:nvPr/>
            </p:nvSpPr>
            <p:spPr>
              <a:xfrm>
                <a:off x="4761060" y="2583424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6"/>
              <p:cNvSpPr/>
              <p:nvPr/>
            </p:nvSpPr>
            <p:spPr>
              <a:xfrm>
                <a:off x="4761060" y="3368281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22"/>
                    </a:ln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42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6"/>
              <p:cNvSpPr/>
              <p:nvPr/>
            </p:nvSpPr>
            <p:spPr>
              <a:xfrm>
                <a:off x="4485739" y="3710319"/>
                <a:ext cx="59547" cy="22666"/>
              </a:xfrm>
              <a:custGeom>
                <a:rect b="b" l="l" r="r" t="t"/>
                <a:pathLst>
                  <a:path extrusionOk="0" h="177" w="465">
                    <a:moveTo>
                      <a:pt x="435" y="0"/>
                    </a:moveTo>
                    <a:cubicBezTo>
                      <a:pt x="288" y="26"/>
                      <a:pt x="150" y="52"/>
                      <a:pt x="0" y="69"/>
                    </a:cubicBezTo>
                    <a:lnTo>
                      <a:pt x="13" y="177"/>
                    </a:lnTo>
                    <a:cubicBezTo>
                      <a:pt x="163" y="164"/>
                      <a:pt x="314" y="134"/>
                      <a:pt x="464" y="108"/>
                    </a:cubicBezTo>
                    <a:lnTo>
                      <a:pt x="4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6"/>
              <p:cNvSpPr/>
              <p:nvPr/>
            </p:nvSpPr>
            <p:spPr>
              <a:xfrm>
                <a:off x="4761060" y="2696882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6"/>
              <p:cNvSpPr/>
              <p:nvPr/>
            </p:nvSpPr>
            <p:spPr>
              <a:xfrm>
                <a:off x="4740187" y="3480074"/>
                <a:ext cx="29837" cy="57498"/>
              </a:xfrm>
              <a:custGeom>
                <a:rect b="b" l="l" r="r" t="t"/>
                <a:pathLst>
                  <a:path extrusionOk="0" h="449" w="233">
                    <a:moveTo>
                      <a:pt x="125" y="0"/>
                    </a:moveTo>
                    <a:cubicBezTo>
                      <a:pt x="98" y="134"/>
                      <a:pt x="56" y="272"/>
                      <a:pt x="0" y="409"/>
                    </a:cubicBezTo>
                    <a:lnTo>
                      <a:pt x="98" y="448"/>
                    </a:lnTo>
                    <a:cubicBezTo>
                      <a:pt x="151" y="314"/>
                      <a:pt x="206" y="164"/>
                      <a:pt x="232" y="13"/>
                    </a:cubicBez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6"/>
              <p:cNvSpPr/>
              <p:nvPr/>
            </p:nvSpPr>
            <p:spPr>
              <a:xfrm>
                <a:off x="4592025" y="3662938"/>
                <a:ext cx="56217" cy="42003"/>
              </a:xfrm>
              <a:custGeom>
                <a:rect b="b" l="l" r="r" t="t"/>
                <a:pathLst>
                  <a:path extrusionOk="0" h="328" w="439">
                    <a:moveTo>
                      <a:pt x="370" y="1"/>
                    </a:moveTo>
                    <a:cubicBezTo>
                      <a:pt x="259" y="83"/>
                      <a:pt x="138" y="164"/>
                      <a:pt x="0" y="220"/>
                    </a:cubicBezTo>
                    <a:lnTo>
                      <a:pt x="56" y="328"/>
                    </a:lnTo>
                    <a:cubicBezTo>
                      <a:pt x="193" y="259"/>
                      <a:pt x="314" y="177"/>
                      <a:pt x="438" y="96"/>
                    </a:cubicBez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16"/>
              <p:cNvSpPr/>
              <p:nvPr/>
            </p:nvSpPr>
            <p:spPr>
              <a:xfrm>
                <a:off x="4681153" y="3580982"/>
                <a:ext cx="45332" cy="52376"/>
              </a:xfrm>
              <a:custGeom>
                <a:rect b="b" l="l" r="r" t="t"/>
                <a:pathLst>
                  <a:path extrusionOk="0" h="409" w="354">
                    <a:moveTo>
                      <a:pt x="259" y="0"/>
                    </a:moveTo>
                    <a:cubicBezTo>
                      <a:pt x="190" y="124"/>
                      <a:pt x="95" y="232"/>
                      <a:pt x="1" y="343"/>
                    </a:cubicBezTo>
                    <a:lnTo>
                      <a:pt x="82" y="409"/>
                    </a:lnTo>
                    <a:cubicBezTo>
                      <a:pt x="177" y="301"/>
                      <a:pt x="272" y="180"/>
                      <a:pt x="354" y="56"/>
                    </a:cubicBezTo>
                    <a:lnTo>
                      <a:pt x="2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6"/>
              <p:cNvSpPr/>
              <p:nvPr/>
            </p:nvSpPr>
            <p:spPr>
              <a:xfrm>
                <a:off x="4761060" y="326032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6"/>
              <p:cNvSpPr/>
              <p:nvPr/>
            </p:nvSpPr>
            <p:spPr>
              <a:xfrm>
                <a:off x="4761060" y="3035079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6"/>
              <p:cNvSpPr/>
              <p:nvPr/>
            </p:nvSpPr>
            <p:spPr>
              <a:xfrm>
                <a:off x="4761060" y="2808675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6"/>
              <p:cNvSpPr/>
              <p:nvPr/>
            </p:nvSpPr>
            <p:spPr>
              <a:xfrm>
                <a:off x="4761060" y="3146872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1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07" name="Google Shape;907;p16"/>
          <p:cNvGrpSpPr/>
          <p:nvPr/>
        </p:nvGrpSpPr>
        <p:grpSpPr>
          <a:xfrm>
            <a:off x="7768463" y="4513064"/>
            <a:ext cx="750012" cy="630423"/>
            <a:chOff x="1507450" y="3919292"/>
            <a:chExt cx="953486" cy="801453"/>
          </a:xfrm>
        </p:grpSpPr>
        <p:grpSp>
          <p:nvGrpSpPr>
            <p:cNvPr id="908" name="Google Shape;908;p16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1"/>
            </a:xfrm>
          </p:grpSpPr>
          <p:sp>
            <p:nvSpPr>
              <p:cNvPr id="909" name="Google Shape;909;p16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6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6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2" name="Google Shape;912;p16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1"/>
            </a:xfrm>
          </p:grpSpPr>
          <p:sp>
            <p:nvSpPr>
              <p:cNvPr id="913" name="Google Shape;913;p16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6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6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6" name="Google Shape;916;p16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917" name="Google Shape;917;p16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6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6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20" name="Google Shape;920;p16"/>
          <p:cNvGrpSpPr/>
          <p:nvPr/>
        </p:nvGrpSpPr>
        <p:grpSpPr>
          <a:xfrm>
            <a:off x="301289" y="4002345"/>
            <a:ext cx="374657" cy="463150"/>
            <a:chOff x="8243489" y="4050570"/>
            <a:chExt cx="374657" cy="463150"/>
          </a:xfrm>
        </p:grpSpPr>
        <p:sp>
          <p:nvSpPr>
            <p:cNvPr id="921" name="Google Shape;921;p16"/>
            <p:cNvSpPr/>
            <p:nvPr/>
          </p:nvSpPr>
          <p:spPr>
            <a:xfrm>
              <a:off x="8243489" y="4051225"/>
              <a:ext cx="374657" cy="461828"/>
            </a:xfrm>
            <a:custGeom>
              <a:rect b="b" l="l" r="r" t="t"/>
              <a:pathLst>
                <a:path extrusionOk="0" h="132900" w="107815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8244307" y="4050570"/>
              <a:ext cx="257600" cy="463150"/>
            </a:xfrm>
            <a:custGeom>
              <a:rect b="b" l="l" r="r" t="t"/>
              <a:pathLst>
                <a:path extrusionOk="0" h="18526" w="10304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910"/>
              </a:srgbClr>
            </a:solidFill>
            <a:ln>
              <a:noFill/>
            </a:ln>
          </p:spPr>
        </p:sp>
      </p:grpSp>
      <p:sp>
        <p:nvSpPr>
          <p:cNvPr id="923" name="Google Shape;923;p1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4" name="Google Shape;924;p16"/>
          <p:cNvSpPr txBox="1"/>
          <p:nvPr>
            <p:ph idx="1" type="subTitle"/>
          </p:nvPr>
        </p:nvSpPr>
        <p:spPr>
          <a:xfrm>
            <a:off x="1090025" y="2621198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25" name="Google Shape;925;p16"/>
          <p:cNvSpPr txBox="1"/>
          <p:nvPr>
            <p:ph idx="2" type="subTitle"/>
          </p:nvPr>
        </p:nvSpPr>
        <p:spPr>
          <a:xfrm>
            <a:off x="3484350" y="2621198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26" name="Google Shape;926;p16"/>
          <p:cNvSpPr txBox="1"/>
          <p:nvPr>
            <p:ph idx="3" type="subTitle"/>
          </p:nvPr>
        </p:nvSpPr>
        <p:spPr>
          <a:xfrm>
            <a:off x="5878675" y="2621198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27" name="Google Shape;927;p16"/>
          <p:cNvSpPr txBox="1"/>
          <p:nvPr>
            <p:ph idx="4" type="subTitle"/>
          </p:nvPr>
        </p:nvSpPr>
        <p:spPr>
          <a:xfrm>
            <a:off x="1090025" y="219122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8" name="Google Shape;928;p16"/>
          <p:cNvSpPr txBox="1"/>
          <p:nvPr>
            <p:ph idx="5" type="subTitle"/>
          </p:nvPr>
        </p:nvSpPr>
        <p:spPr>
          <a:xfrm>
            <a:off x="3484350" y="219122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9" name="Google Shape;929;p16"/>
          <p:cNvSpPr txBox="1"/>
          <p:nvPr>
            <p:ph idx="6" type="subTitle"/>
          </p:nvPr>
        </p:nvSpPr>
        <p:spPr>
          <a:xfrm>
            <a:off x="5878675" y="219122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0" name="Google Shape;93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3" name="Google Shape;933;p17"/>
          <p:cNvSpPr txBox="1"/>
          <p:nvPr>
            <p:ph idx="1" type="subTitle"/>
          </p:nvPr>
        </p:nvSpPr>
        <p:spPr>
          <a:xfrm>
            <a:off x="1823546" y="162377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34" name="Google Shape;934;p17"/>
          <p:cNvSpPr txBox="1"/>
          <p:nvPr>
            <p:ph idx="2" type="subTitle"/>
          </p:nvPr>
        </p:nvSpPr>
        <p:spPr>
          <a:xfrm>
            <a:off x="5517024" y="162377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35" name="Google Shape;935;p17"/>
          <p:cNvSpPr txBox="1"/>
          <p:nvPr>
            <p:ph idx="3" type="subTitle"/>
          </p:nvPr>
        </p:nvSpPr>
        <p:spPr>
          <a:xfrm>
            <a:off x="1823546" y="31319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36" name="Google Shape;936;p17"/>
          <p:cNvSpPr txBox="1"/>
          <p:nvPr>
            <p:ph idx="4" type="subTitle"/>
          </p:nvPr>
        </p:nvSpPr>
        <p:spPr>
          <a:xfrm>
            <a:off x="5517024" y="31319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37" name="Google Shape;937;p17"/>
          <p:cNvSpPr txBox="1"/>
          <p:nvPr>
            <p:ph idx="5" type="subTitle"/>
          </p:nvPr>
        </p:nvSpPr>
        <p:spPr>
          <a:xfrm>
            <a:off x="1823546" y="13260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8" name="Google Shape;938;p17"/>
          <p:cNvSpPr txBox="1"/>
          <p:nvPr>
            <p:ph idx="6" type="subTitle"/>
          </p:nvPr>
        </p:nvSpPr>
        <p:spPr>
          <a:xfrm>
            <a:off x="1823546" y="28343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9" name="Google Shape;939;p17"/>
          <p:cNvSpPr txBox="1"/>
          <p:nvPr>
            <p:ph idx="7" type="subTitle"/>
          </p:nvPr>
        </p:nvSpPr>
        <p:spPr>
          <a:xfrm>
            <a:off x="5517024" y="13260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0" name="Google Shape;940;p17"/>
          <p:cNvSpPr txBox="1"/>
          <p:nvPr>
            <p:ph idx="8" type="subTitle"/>
          </p:nvPr>
        </p:nvSpPr>
        <p:spPr>
          <a:xfrm>
            <a:off x="5517024" y="28343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1" name="Google Shape;941;p17"/>
          <p:cNvSpPr/>
          <p:nvPr/>
        </p:nvSpPr>
        <p:spPr>
          <a:xfrm>
            <a:off x="6686588" y="4481688"/>
            <a:ext cx="3059100" cy="30591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2" name="Google Shape;942;p17"/>
          <p:cNvGrpSpPr/>
          <p:nvPr/>
        </p:nvGrpSpPr>
        <p:grpSpPr>
          <a:xfrm>
            <a:off x="7664537" y="4203130"/>
            <a:ext cx="1103228" cy="3337661"/>
            <a:chOff x="1825573" y="1896181"/>
            <a:chExt cx="964529" cy="2918046"/>
          </a:xfrm>
        </p:grpSpPr>
        <p:sp>
          <p:nvSpPr>
            <p:cNvPr id="943" name="Google Shape;943;p17"/>
            <p:cNvSpPr/>
            <p:nvPr/>
          </p:nvSpPr>
          <p:spPr>
            <a:xfrm>
              <a:off x="1825573" y="1896181"/>
              <a:ext cx="964529" cy="2918046"/>
            </a:xfrm>
            <a:custGeom>
              <a:rect b="b" l="l" r="r" t="t"/>
              <a:pathLst>
                <a:path extrusionOk="0" h="22787" w="7532">
                  <a:moveTo>
                    <a:pt x="3773" y="1"/>
                  </a:moveTo>
                  <a:cubicBezTo>
                    <a:pt x="1687" y="1"/>
                    <a:pt x="1" y="1691"/>
                    <a:pt x="1" y="3776"/>
                  </a:cubicBezTo>
                  <a:lnTo>
                    <a:pt x="1" y="15746"/>
                  </a:lnTo>
                  <a:lnTo>
                    <a:pt x="14" y="15746"/>
                  </a:lnTo>
                  <a:lnTo>
                    <a:pt x="14" y="22787"/>
                  </a:lnTo>
                  <a:lnTo>
                    <a:pt x="2861" y="22787"/>
                  </a:lnTo>
                  <a:lnTo>
                    <a:pt x="2861" y="13174"/>
                  </a:lnTo>
                  <a:lnTo>
                    <a:pt x="2861" y="3776"/>
                  </a:lnTo>
                  <a:cubicBezTo>
                    <a:pt x="2861" y="3269"/>
                    <a:pt x="3269" y="2861"/>
                    <a:pt x="3773" y="2861"/>
                  </a:cubicBezTo>
                  <a:cubicBezTo>
                    <a:pt x="4276" y="2861"/>
                    <a:pt x="4672" y="3269"/>
                    <a:pt x="4672" y="3776"/>
                  </a:cubicBezTo>
                  <a:lnTo>
                    <a:pt x="4672" y="8391"/>
                  </a:lnTo>
                  <a:lnTo>
                    <a:pt x="4672" y="22787"/>
                  </a:lnTo>
                  <a:lnTo>
                    <a:pt x="7532" y="22787"/>
                  </a:lnTo>
                  <a:lnTo>
                    <a:pt x="7532" y="7110"/>
                  </a:lnTo>
                  <a:lnTo>
                    <a:pt x="7532" y="3776"/>
                  </a:lnTo>
                  <a:cubicBezTo>
                    <a:pt x="7532" y="1691"/>
                    <a:pt x="5842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400000" dist="7620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4" name="Google Shape;944;p17"/>
            <p:cNvGrpSpPr/>
            <p:nvPr/>
          </p:nvGrpSpPr>
          <p:grpSpPr>
            <a:xfrm>
              <a:off x="2001780" y="2072389"/>
              <a:ext cx="612115" cy="2698300"/>
              <a:chOff x="1718105" y="2072389"/>
              <a:chExt cx="612115" cy="2698300"/>
            </a:xfrm>
          </p:grpSpPr>
          <p:sp>
            <p:nvSpPr>
              <p:cNvPr id="945" name="Google Shape;945;p17"/>
              <p:cNvSpPr/>
              <p:nvPr/>
            </p:nvSpPr>
            <p:spPr>
              <a:xfrm>
                <a:off x="2316262" y="381115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17"/>
              <p:cNvSpPr/>
              <p:nvPr/>
            </p:nvSpPr>
            <p:spPr>
              <a:xfrm>
                <a:off x="2316262" y="3698207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17"/>
              <p:cNvSpPr/>
              <p:nvPr/>
            </p:nvSpPr>
            <p:spPr>
              <a:xfrm>
                <a:off x="2316262" y="4036406"/>
                <a:ext cx="13958" cy="59547"/>
              </a:xfrm>
              <a:custGeom>
                <a:rect b="b" l="l" r="r" t="t"/>
                <a:pathLst>
                  <a:path extrusionOk="0" h="465" w="109">
                    <a:moveTo>
                      <a:pt x="1" y="0"/>
                    </a:moveTo>
                    <a:lnTo>
                      <a:pt x="1" y="27"/>
                    </a:lnTo>
                    <a:lnTo>
                      <a:pt x="1" y="435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5"/>
                    </a:lnTo>
                    <a:lnTo>
                      <a:pt x="109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17"/>
              <p:cNvSpPr/>
              <p:nvPr/>
            </p:nvSpPr>
            <p:spPr>
              <a:xfrm>
                <a:off x="2316262" y="3922948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17"/>
              <p:cNvSpPr/>
              <p:nvPr/>
            </p:nvSpPr>
            <p:spPr>
              <a:xfrm>
                <a:off x="2316262" y="3023087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17"/>
              <p:cNvSpPr/>
              <p:nvPr/>
            </p:nvSpPr>
            <p:spPr>
              <a:xfrm>
                <a:off x="2316262" y="3586412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17"/>
              <p:cNvSpPr/>
              <p:nvPr/>
            </p:nvSpPr>
            <p:spPr>
              <a:xfrm>
                <a:off x="2316262" y="347295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17"/>
              <p:cNvSpPr/>
              <p:nvPr/>
            </p:nvSpPr>
            <p:spPr>
              <a:xfrm>
                <a:off x="2316262" y="3359623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17"/>
              <p:cNvSpPr/>
              <p:nvPr/>
            </p:nvSpPr>
            <p:spPr>
              <a:xfrm>
                <a:off x="2316262" y="3134754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17"/>
              <p:cNvSpPr/>
              <p:nvPr/>
            </p:nvSpPr>
            <p:spPr>
              <a:xfrm>
                <a:off x="2316262" y="324821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7"/>
              <p:cNvSpPr/>
              <p:nvPr/>
            </p:nvSpPr>
            <p:spPr>
              <a:xfrm>
                <a:off x="2316262" y="471485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7"/>
              <p:cNvSpPr/>
              <p:nvPr/>
            </p:nvSpPr>
            <p:spPr>
              <a:xfrm>
                <a:off x="2316262" y="4601524"/>
                <a:ext cx="13958" cy="57370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7"/>
              <p:cNvSpPr/>
              <p:nvPr/>
            </p:nvSpPr>
            <p:spPr>
              <a:xfrm>
                <a:off x="2316262" y="448973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7"/>
              <p:cNvSpPr/>
              <p:nvPr/>
            </p:nvSpPr>
            <p:spPr>
              <a:xfrm>
                <a:off x="2316262" y="4376271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7"/>
              <p:cNvSpPr/>
              <p:nvPr/>
            </p:nvSpPr>
            <p:spPr>
              <a:xfrm>
                <a:off x="2316262" y="4264989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7"/>
              <p:cNvSpPr/>
              <p:nvPr/>
            </p:nvSpPr>
            <p:spPr>
              <a:xfrm>
                <a:off x="2316262" y="415153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7"/>
              <p:cNvSpPr/>
              <p:nvPr/>
            </p:nvSpPr>
            <p:spPr>
              <a:xfrm>
                <a:off x="1901100" y="2081225"/>
                <a:ext cx="57882" cy="29837"/>
              </a:xfrm>
              <a:custGeom>
                <a:rect b="b" l="l" r="r" t="t"/>
                <a:pathLst>
                  <a:path extrusionOk="0" h="233" w="452">
                    <a:moveTo>
                      <a:pt x="422" y="1"/>
                    </a:moveTo>
                    <a:cubicBezTo>
                      <a:pt x="288" y="27"/>
                      <a:pt x="138" y="82"/>
                      <a:pt x="0" y="138"/>
                    </a:cubicBezTo>
                    <a:lnTo>
                      <a:pt x="43" y="233"/>
                    </a:lnTo>
                    <a:cubicBezTo>
                      <a:pt x="177" y="177"/>
                      <a:pt x="314" y="138"/>
                      <a:pt x="451" y="95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7"/>
              <p:cNvSpPr/>
              <p:nvPr/>
            </p:nvSpPr>
            <p:spPr>
              <a:xfrm>
                <a:off x="1718105" y="2764795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7"/>
              <p:cNvSpPr/>
              <p:nvPr/>
            </p:nvSpPr>
            <p:spPr>
              <a:xfrm>
                <a:off x="1718105" y="2878254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7"/>
              <p:cNvSpPr/>
              <p:nvPr/>
            </p:nvSpPr>
            <p:spPr>
              <a:xfrm>
                <a:off x="1718105" y="2540055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17"/>
              <p:cNvSpPr/>
              <p:nvPr/>
            </p:nvSpPr>
            <p:spPr>
              <a:xfrm>
                <a:off x="1742436" y="2208514"/>
                <a:ext cx="40338" cy="56217"/>
              </a:xfrm>
              <a:custGeom>
                <a:rect b="b" l="l" r="r" t="t"/>
                <a:pathLst>
                  <a:path extrusionOk="0" h="439" w="315">
                    <a:moveTo>
                      <a:pt x="220" y="0"/>
                    </a:moveTo>
                    <a:cubicBezTo>
                      <a:pt x="138" y="124"/>
                      <a:pt x="69" y="258"/>
                      <a:pt x="1" y="396"/>
                    </a:cubicBezTo>
                    <a:lnTo>
                      <a:pt x="108" y="438"/>
                    </a:lnTo>
                    <a:cubicBezTo>
                      <a:pt x="164" y="301"/>
                      <a:pt x="233" y="177"/>
                      <a:pt x="314" y="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17"/>
              <p:cNvSpPr/>
              <p:nvPr/>
            </p:nvSpPr>
            <p:spPr>
              <a:xfrm>
                <a:off x="1718105" y="2426596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17"/>
              <p:cNvSpPr/>
              <p:nvPr/>
            </p:nvSpPr>
            <p:spPr>
              <a:xfrm>
                <a:off x="1806849" y="2126429"/>
                <a:ext cx="52504" cy="47381"/>
              </a:xfrm>
              <a:custGeom>
                <a:rect b="b" l="l" r="r" t="t"/>
                <a:pathLst>
                  <a:path extrusionOk="0" h="370" w="410">
                    <a:moveTo>
                      <a:pt x="341" y="1"/>
                    </a:moveTo>
                    <a:cubicBezTo>
                      <a:pt x="220" y="82"/>
                      <a:pt x="109" y="180"/>
                      <a:pt x="1" y="288"/>
                    </a:cubicBezTo>
                    <a:lnTo>
                      <a:pt x="83" y="370"/>
                    </a:lnTo>
                    <a:cubicBezTo>
                      <a:pt x="177" y="275"/>
                      <a:pt x="289" y="180"/>
                      <a:pt x="409" y="9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7"/>
              <p:cNvSpPr/>
              <p:nvPr/>
            </p:nvSpPr>
            <p:spPr>
              <a:xfrm>
                <a:off x="1718105" y="2313137"/>
                <a:ext cx="21129" cy="57882"/>
              </a:xfrm>
              <a:custGeom>
                <a:rect b="b" l="l" r="r" t="t"/>
                <a:pathLst>
                  <a:path extrusionOk="0" h="452" w="165">
                    <a:moveTo>
                      <a:pt x="53" y="0"/>
                    </a:moveTo>
                    <a:cubicBezTo>
                      <a:pt x="27" y="151"/>
                      <a:pt x="14" y="301"/>
                      <a:pt x="1" y="451"/>
                    </a:cubicBezTo>
                    <a:lnTo>
                      <a:pt x="109" y="451"/>
                    </a:lnTo>
                    <a:cubicBezTo>
                      <a:pt x="122" y="314"/>
                      <a:pt x="135" y="164"/>
                      <a:pt x="164" y="3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7"/>
              <p:cNvSpPr/>
              <p:nvPr/>
            </p:nvSpPr>
            <p:spPr>
              <a:xfrm>
                <a:off x="1718105" y="265338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17"/>
              <p:cNvSpPr/>
              <p:nvPr/>
            </p:nvSpPr>
            <p:spPr>
              <a:xfrm>
                <a:off x="1718105" y="3553374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17"/>
              <p:cNvSpPr/>
              <p:nvPr/>
            </p:nvSpPr>
            <p:spPr>
              <a:xfrm>
                <a:off x="1718105" y="366683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7"/>
              <p:cNvSpPr/>
              <p:nvPr/>
            </p:nvSpPr>
            <p:spPr>
              <a:xfrm>
                <a:off x="1718105" y="2989921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17"/>
              <p:cNvSpPr/>
              <p:nvPr/>
            </p:nvSpPr>
            <p:spPr>
              <a:xfrm>
                <a:off x="1718105" y="377811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17"/>
              <p:cNvSpPr/>
              <p:nvPr/>
            </p:nvSpPr>
            <p:spPr>
              <a:xfrm>
                <a:off x="1718105" y="310338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7"/>
              <p:cNvSpPr/>
              <p:nvPr/>
            </p:nvSpPr>
            <p:spPr>
              <a:xfrm>
                <a:off x="1718105" y="3214790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7"/>
              <p:cNvSpPr/>
              <p:nvPr/>
            </p:nvSpPr>
            <p:spPr>
              <a:xfrm>
                <a:off x="1718105" y="3441579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17"/>
              <p:cNvSpPr/>
              <p:nvPr/>
            </p:nvSpPr>
            <p:spPr>
              <a:xfrm>
                <a:off x="1718105" y="332812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17"/>
              <p:cNvSpPr/>
              <p:nvPr/>
            </p:nvSpPr>
            <p:spPr>
              <a:xfrm>
                <a:off x="2316262" y="245963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7"/>
              <p:cNvSpPr/>
              <p:nvPr/>
            </p:nvSpPr>
            <p:spPr>
              <a:xfrm>
                <a:off x="2316262" y="257309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17"/>
              <p:cNvSpPr/>
              <p:nvPr/>
            </p:nvSpPr>
            <p:spPr>
              <a:xfrm>
                <a:off x="2316262" y="2686552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17"/>
              <p:cNvSpPr/>
              <p:nvPr/>
            </p:nvSpPr>
            <p:spPr>
              <a:xfrm>
                <a:off x="2316262" y="2798218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17"/>
              <p:cNvSpPr/>
              <p:nvPr/>
            </p:nvSpPr>
            <p:spPr>
              <a:xfrm>
                <a:off x="2012894" y="2072389"/>
                <a:ext cx="57370" cy="17800"/>
              </a:xfrm>
              <a:custGeom>
                <a:rect b="b" l="l" r="r" t="t"/>
                <a:pathLst>
                  <a:path extrusionOk="0" h="139" w="448">
                    <a:moveTo>
                      <a:pt x="0" y="1"/>
                    </a:moveTo>
                    <a:lnTo>
                      <a:pt x="0" y="112"/>
                    </a:lnTo>
                    <a:lnTo>
                      <a:pt x="95" y="112"/>
                    </a:lnTo>
                    <a:cubicBezTo>
                      <a:pt x="203" y="112"/>
                      <a:pt x="327" y="125"/>
                      <a:pt x="435" y="138"/>
                    </a:cubicBezTo>
                    <a:lnTo>
                      <a:pt x="448" y="30"/>
                    </a:lnTo>
                    <a:cubicBezTo>
                      <a:pt x="327" y="14"/>
                      <a:pt x="216" y="1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17"/>
              <p:cNvSpPr/>
              <p:nvPr/>
            </p:nvSpPr>
            <p:spPr>
              <a:xfrm>
                <a:off x="2314597" y="2346176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09" y="1"/>
                    </a:moveTo>
                    <a:lnTo>
                      <a:pt x="1" y="17"/>
                    </a:lnTo>
                    <a:cubicBezTo>
                      <a:pt x="14" y="99"/>
                      <a:pt x="14" y="180"/>
                      <a:pt x="14" y="262"/>
                    </a:cubicBezTo>
                    <a:lnTo>
                      <a:pt x="14" y="452"/>
                    </a:lnTo>
                    <a:lnTo>
                      <a:pt x="122" y="452"/>
                    </a:lnTo>
                    <a:lnTo>
                      <a:pt x="122" y="262"/>
                    </a:lnTo>
                    <a:cubicBezTo>
                      <a:pt x="122" y="180"/>
                      <a:pt x="122" y="99"/>
                      <a:pt x="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17"/>
              <p:cNvSpPr/>
              <p:nvPr/>
            </p:nvSpPr>
            <p:spPr>
              <a:xfrm>
                <a:off x="2283223" y="2238223"/>
                <a:ext cx="34832" cy="55833"/>
              </a:xfrm>
              <a:custGeom>
                <a:rect b="b" l="l" r="r" t="t"/>
                <a:pathLst>
                  <a:path extrusionOk="0" h="436" w="272">
                    <a:moveTo>
                      <a:pt x="108" y="0"/>
                    </a:moveTo>
                    <a:lnTo>
                      <a:pt x="1" y="43"/>
                    </a:lnTo>
                    <a:cubicBezTo>
                      <a:pt x="66" y="177"/>
                      <a:pt x="122" y="301"/>
                      <a:pt x="164" y="435"/>
                    </a:cubicBezTo>
                    <a:lnTo>
                      <a:pt x="272" y="409"/>
                    </a:lnTo>
                    <a:cubicBezTo>
                      <a:pt x="229" y="272"/>
                      <a:pt x="177" y="125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17"/>
              <p:cNvSpPr/>
              <p:nvPr/>
            </p:nvSpPr>
            <p:spPr>
              <a:xfrm>
                <a:off x="2216633" y="2147430"/>
                <a:ext cx="49174" cy="50711"/>
              </a:xfrm>
              <a:custGeom>
                <a:rect b="b" l="l" r="r" t="t"/>
                <a:pathLst>
                  <a:path extrusionOk="0" h="396" w="384">
                    <a:moveTo>
                      <a:pt x="70" y="0"/>
                    </a:moveTo>
                    <a:lnTo>
                      <a:pt x="1" y="82"/>
                    </a:lnTo>
                    <a:cubicBezTo>
                      <a:pt x="96" y="180"/>
                      <a:pt x="207" y="288"/>
                      <a:pt x="289" y="396"/>
                    </a:cubicBezTo>
                    <a:lnTo>
                      <a:pt x="383" y="327"/>
                    </a:lnTo>
                    <a:cubicBezTo>
                      <a:pt x="289" y="206"/>
                      <a:pt x="177" y="98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17"/>
              <p:cNvSpPr/>
              <p:nvPr/>
            </p:nvSpPr>
            <p:spPr>
              <a:xfrm>
                <a:off x="2120846" y="2090061"/>
                <a:ext cx="57882" cy="36496"/>
              </a:xfrm>
              <a:custGeom>
                <a:rect b="b" l="l" r="r" t="t"/>
                <a:pathLst>
                  <a:path extrusionOk="0" h="285" w="452">
                    <a:moveTo>
                      <a:pt x="43" y="0"/>
                    </a:moveTo>
                    <a:lnTo>
                      <a:pt x="0" y="108"/>
                    </a:lnTo>
                    <a:cubicBezTo>
                      <a:pt x="138" y="151"/>
                      <a:pt x="272" y="219"/>
                      <a:pt x="396" y="285"/>
                    </a:cubicBezTo>
                    <a:lnTo>
                      <a:pt x="451" y="190"/>
                    </a:lnTo>
                    <a:cubicBezTo>
                      <a:pt x="314" y="108"/>
                      <a:pt x="177" y="5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17"/>
              <p:cNvSpPr/>
              <p:nvPr/>
            </p:nvSpPr>
            <p:spPr>
              <a:xfrm>
                <a:off x="2316262" y="291129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17"/>
              <p:cNvSpPr/>
              <p:nvPr/>
            </p:nvSpPr>
            <p:spPr>
              <a:xfrm>
                <a:off x="1718105" y="4003368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17"/>
              <p:cNvSpPr/>
              <p:nvPr/>
            </p:nvSpPr>
            <p:spPr>
              <a:xfrm>
                <a:off x="1718105" y="4114650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" y="1"/>
                    </a:moveTo>
                    <a:lnTo>
                      <a:pt x="1" y="452"/>
                    </a:lnTo>
                    <a:lnTo>
                      <a:pt x="122" y="452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17"/>
              <p:cNvSpPr/>
              <p:nvPr/>
            </p:nvSpPr>
            <p:spPr>
              <a:xfrm>
                <a:off x="1718105" y="3889909"/>
                <a:ext cx="15623" cy="57498"/>
              </a:xfrm>
              <a:custGeom>
                <a:rect b="b" l="l" r="r" t="t"/>
                <a:pathLst>
                  <a:path extrusionOk="0" h="449" w="122">
                    <a:moveTo>
                      <a:pt x="1" y="0"/>
                    </a:moveTo>
                    <a:lnTo>
                      <a:pt x="1" y="14"/>
                    </a:lnTo>
                    <a:lnTo>
                      <a:pt x="1" y="177"/>
                    </a:lnTo>
                    <a:lnTo>
                      <a:pt x="1" y="448"/>
                    </a:lnTo>
                    <a:lnTo>
                      <a:pt x="122" y="44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17"/>
              <p:cNvSpPr/>
              <p:nvPr/>
            </p:nvSpPr>
            <p:spPr>
              <a:xfrm>
                <a:off x="1718105" y="4228109"/>
                <a:ext cx="15623" cy="56217"/>
              </a:xfrm>
              <a:custGeom>
                <a:rect b="b" l="l" r="r" t="t"/>
                <a:pathLst>
                  <a:path extrusionOk="0" h="439" w="122">
                    <a:moveTo>
                      <a:pt x="1" y="0"/>
                    </a:moveTo>
                    <a:lnTo>
                      <a:pt x="1" y="438"/>
                    </a:lnTo>
                    <a:lnTo>
                      <a:pt x="122" y="43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17"/>
              <p:cNvSpPr/>
              <p:nvPr/>
            </p:nvSpPr>
            <p:spPr>
              <a:xfrm>
                <a:off x="1718105" y="4341568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17"/>
              <p:cNvSpPr/>
              <p:nvPr/>
            </p:nvSpPr>
            <p:spPr>
              <a:xfrm>
                <a:off x="1718105" y="4453362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17"/>
              <p:cNvSpPr/>
              <p:nvPr/>
            </p:nvSpPr>
            <p:spPr>
              <a:xfrm>
                <a:off x="1718105" y="4678103"/>
                <a:ext cx="15623" cy="59547"/>
              </a:xfrm>
              <a:custGeom>
                <a:rect b="b" l="l" r="r" t="t"/>
                <a:pathLst>
                  <a:path extrusionOk="0" h="465" w="122">
                    <a:moveTo>
                      <a:pt x="1" y="0"/>
                    </a:moveTo>
                    <a:lnTo>
                      <a:pt x="1" y="30"/>
                    </a:lnTo>
                    <a:lnTo>
                      <a:pt x="1" y="451"/>
                    </a:lnTo>
                    <a:lnTo>
                      <a:pt x="1" y="464"/>
                    </a:lnTo>
                    <a:lnTo>
                      <a:pt x="122" y="464"/>
                    </a:lnTo>
                    <a:lnTo>
                      <a:pt x="122" y="451"/>
                    </a:lnTo>
                    <a:lnTo>
                      <a:pt x="122" y="3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17"/>
              <p:cNvSpPr/>
              <p:nvPr/>
            </p:nvSpPr>
            <p:spPr>
              <a:xfrm>
                <a:off x="1718105" y="4566693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1"/>
                    </a:moveTo>
                    <a:lnTo>
                      <a:pt x="1" y="436"/>
                    </a:lnTo>
                    <a:lnTo>
                      <a:pt x="122" y="43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96" name="Google Shape;996;p17"/>
          <p:cNvGrpSpPr/>
          <p:nvPr/>
        </p:nvGrpSpPr>
        <p:grpSpPr>
          <a:xfrm flipH="1">
            <a:off x="-3522231" y="-1618067"/>
            <a:ext cx="4242221" cy="6761580"/>
            <a:chOff x="1336575" y="1389950"/>
            <a:chExt cx="1583450" cy="2523825"/>
          </a:xfrm>
        </p:grpSpPr>
        <p:sp>
          <p:nvSpPr>
            <p:cNvPr id="997" name="Google Shape;997;p17"/>
            <p:cNvSpPr/>
            <p:nvPr/>
          </p:nvSpPr>
          <p:spPr>
            <a:xfrm>
              <a:off x="1336575" y="1389950"/>
              <a:ext cx="1583450" cy="2523825"/>
            </a:xfrm>
            <a:custGeom>
              <a:rect b="b" l="l" r="r" t="t"/>
              <a:pathLst>
                <a:path extrusionOk="0" h="100953" w="63338">
                  <a:moveTo>
                    <a:pt x="1" y="1"/>
                  </a:moveTo>
                  <a:lnTo>
                    <a:pt x="1" y="45116"/>
                  </a:lnTo>
                  <a:cubicBezTo>
                    <a:pt x="1" y="48401"/>
                    <a:pt x="1340" y="50320"/>
                    <a:pt x="2470" y="51366"/>
                  </a:cubicBezTo>
                  <a:cubicBezTo>
                    <a:pt x="4773" y="53543"/>
                    <a:pt x="7793" y="53571"/>
                    <a:pt x="8519" y="53571"/>
                  </a:cubicBezTo>
                  <a:lnTo>
                    <a:pt x="54938" y="53571"/>
                  </a:lnTo>
                  <a:lnTo>
                    <a:pt x="55057" y="53543"/>
                  </a:lnTo>
                  <a:cubicBezTo>
                    <a:pt x="55378" y="53543"/>
                    <a:pt x="56222" y="53633"/>
                    <a:pt x="56682" y="54094"/>
                  </a:cubicBezTo>
                  <a:cubicBezTo>
                    <a:pt x="57003" y="54415"/>
                    <a:pt x="57177" y="55001"/>
                    <a:pt x="57177" y="55838"/>
                  </a:cubicBezTo>
                  <a:lnTo>
                    <a:pt x="57177" y="100953"/>
                  </a:lnTo>
                  <a:lnTo>
                    <a:pt x="63337" y="100953"/>
                  </a:lnTo>
                  <a:lnTo>
                    <a:pt x="63337" y="55838"/>
                  </a:lnTo>
                  <a:cubicBezTo>
                    <a:pt x="63337" y="52587"/>
                    <a:pt x="62005" y="50641"/>
                    <a:pt x="60868" y="49594"/>
                  </a:cubicBezTo>
                  <a:cubicBezTo>
                    <a:pt x="58783" y="47611"/>
                    <a:pt x="56100" y="47406"/>
                    <a:pt x="55082" y="47406"/>
                  </a:cubicBezTo>
                  <a:cubicBezTo>
                    <a:pt x="54979" y="47406"/>
                    <a:pt x="54893" y="47408"/>
                    <a:pt x="54826" y="47411"/>
                  </a:cubicBezTo>
                  <a:lnTo>
                    <a:pt x="8463" y="47411"/>
                  </a:lnTo>
                  <a:lnTo>
                    <a:pt x="8400" y="47383"/>
                  </a:lnTo>
                  <a:lnTo>
                    <a:pt x="8289" y="47411"/>
                  </a:lnTo>
                  <a:cubicBezTo>
                    <a:pt x="7968" y="47411"/>
                    <a:pt x="7124" y="47327"/>
                    <a:pt x="6656" y="46888"/>
                  </a:cubicBezTo>
                  <a:cubicBezTo>
                    <a:pt x="6342" y="46539"/>
                    <a:pt x="6168" y="45960"/>
                    <a:pt x="6168" y="45116"/>
                  </a:cubicBezTo>
                  <a:lnTo>
                    <a:pt x="6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7"/>
            <p:cNvSpPr/>
            <p:nvPr/>
          </p:nvSpPr>
          <p:spPr>
            <a:xfrm>
              <a:off x="2510150" y="2649325"/>
              <a:ext cx="11700" cy="5775"/>
            </a:xfrm>
            <a:custGeom>
              <a:rect b="b" l="l" r="r" t="t"/>
              <a:pathLst>
                <a:path extrusionOk="0" h="231" w="468">
                  <a:moveTo>
                    <a:pt x="0" y="1"/>
                  </a:moveTo>
                  <a:lnTo>
                    <a:pt x="0" y="231"/>
                  </a:lnTo>
                  <a:lnTo>
                    <a:pt x="468" y="23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7"/>
            <p:cNvSpPr/>
            <p:nvPr/>
          </p:nvSpPr>
          <p:spPr>
            <a:xfrm>
              <a:off x="1406350" y="1423450"/>
              <a:ext cx="1080625" cy="1231650"/>
            </a:xfrm>
            <a:custGeom>
              <a:rect b="b" l="l" r="r" t="t"/>
              <a:pathLst>
                <a:path extrusionOk="0" h="49266" w="43225">
                  <a:moveTo>
                    <a:pt x="0" y="0"/>
                  </a:moveTo>
                  <a:lnTo>
                    <a:pt x="0" y="928"/>
                  </a:lnTo>
                  <a:lnTo>
                    <a:pt x="238" y="928"/>
                  </a:lnTo>
                  <a:lnTo>
                    <a:pt x="238" y="0"/>
                  </a:lnTo>
                  <a:close/>
                  <a:moveTo>
                    <a:pt x="0" y="1863"/>
                  </a:moveTo>
                  <a:lnTo>
                    <a:pt x="0" y="2791"/>
                  </a:lnTo>
                  <a:lnTo>
                    <a:pt x="238" y="2791"/>
                  </a:lnTo>
                  <a:lnTo>
                    <a:pt x="238" y="1863"/>
                  </a:lnTo>
                  <a:close/>
                  <a:moveTo>
                    <a:pt x="0" y="3719"/>
                  </a:moveTo>
                  <a:lnTo>
                    <a:pt x="0" y="4653"/>
                  </a:lnTo>
                  <a:lnTo>
                    <a:pt x="238" y="4653"/>
                  </a:lnTo>
                  <a:lnTo>
                    <a:pt x="238" y="3719"/>
                  </a:lnTo>
                  <a:close/>
                  <a:moveTo>
                    <a:pt x="0" y="5581"/>
                  </a:moveTo>
                  <a:lnTo>
                    <a:pt x="0" y="6509"/>
                  </a:lnTo>
                  <a:lnTo>
                    <a:pt x="238" y="6509"/>
                  </a:lnTo>
                  <a:lnTo>
                    <a:pt x="238" y="5581"/>
                  </a:lnTo>
                  <a:close/>
                  <a:moveTo>
                    <a:pt x="0" y="7444"/>
                  </a:moveTo>
                  <a:lnTo>
                    <a:pt x="0" y="8372"/>
                  </a:lnTo>
                  <a:lnTo>
                    <a:pt x="238" y="8372"/>
                  </a:lnTo>
                  <a:lnTo>
                    <a:pt x="238" y="7444"/>
                  </a:lnTo>
                  <a:close/>
                  <a:moveTo>
                    <a:pt x="0" y="9300"/>
                  </a:moveTo>
                  <a:lnTo>
                    <a:pt x="0" y="10234"/>
                  </a:lnTo>
                  <a:lnTo>
                    <a:pt x="238" y="10234"/>
                  </a:lnTo>
                  <a:lnTo>
                    <a:pt x="238" y="9300"/>
                  </a:lnTo>
                  <a:close/>
                  <a:moveTo>
                    <a:pt x="0" y="11162"/>
                  </a:moveTo>
                  <a:lnTo>
                    <a:pt x="0" y="12090"/>
                  </a:lnTo>
                  <a:lnTo>
                    <a:pt x="238" y="12090"/>
                  </a:lnTo>
                  <a:lnTo>
                    <a:pt x="238" y="11162"/>
                  </a:lnTo>
                  <a:close/>
                  <a:moveTo>
                    <a:pt x="0" y="13025"/>
                  </a:moveTo>
                  <a:lnTo>
                    <a:pt x="0" y="13953"/>
                  </a:lnTo>
                  <a:lnTo>
                    <a:pt x="238" y="13953"/>
                  </a:lnTo>
                  <a:lnTo>
                    <a:pt x="238" y="13025"/>
                  </a:lnTo>
                  <a:close/>
                  <a:moveTo>
                    <a:pt x="0" y="14880"/>
                  </a:moveTo>
                  <a:lnTo>
                    <a:pt x="0" y="15815"/>
                  </a:lnTo>
                  <a:lnTo>
                    <a:pt x="238" y="15815"/>
                  </a:lnTo>
                  <a:lnTo>
                    <a:pt x="238" y="14880"/>
                  </a:lnTo>
                  <a:close/>
                  <a:moveTo>
                    <a:pt x="0" y="16743"/>
                  </a:moveTo>
                  <a:lnTo>
                    <a:pt x="0" y="17671"/>
                  </a:lnTo>
                  <a:lnTo>
                    <a:pt x="238" y="17671"/>
                  </a:lnTo>
                  <a:lnTo>
                    <a:pt x="238" y="16743"/>
                  </a:lnTo>
                  <a:close/>
                  <a:moveTo>
                    <a:pt x="0" y="18606"/>
                  </a:moveTo>
                  <a:lnTo>
                    <a:pt x="0" y="19534"/>
                  </a:lnTo>
                  <a:lnTo>
                    <a:pt x="238" y="19534"/>
                  </a:lnTo>
                  <a:lnTo>
                    <a:pt x="238" y="18606"/>
                  </a:lnTo>
                  <a:close/>
                  <a:moveTo>
                    <a:pt x="0" y="20461"/>
                  </a:moveTo>
                  <a:lnTo>
                    <a:pt x="0" y="21396"/>
                  </a:lnTo>
                  <a:lnTo>
                    <a:pt x="238" y="21396"/>
                  </a:lnTo>
                  <a:lnTo>
                    <a:pt x="238" y="20461"/>
                  </a:lnTo>
                  <a:close/>
                  <a:moveTo>
                    <a:pt x="0" y="22324"/>
                  </a:moveTo>
                  <a:lnTo>
                    <a:pt x="0" y="23252"/>
                  </a:lnTo>
                  <a:lnTo>
                    <a:pt x="238" y="23252"/>
                  </a:lnTo>
                  <a:lnTo>
                    <a:pt x="238" y="22324"/>
                  </a:lnTo>
                  <a:close/>
                  <a:moveTo>
                    <a:pt x="0" y="24187"/>
                  </a:moveTo>
                  <a:lnTo>
                    <a:pt x="0" y="25114"/>
                  </a:lnTo>
                  <a:lnTo>
                    <a:pt x="238" y="25114"/>
                  </a:lnTo>
                  <a:lnTo>
                    <a:pt x="238" y="24187"/>
                  </a:lnTo>
                  <a:close/>
                  <a:moveTo>
                    <a:pt x="0" y="26014"/>
                  </a:moveTo>
                  <a:lnTo>
                    <a:pt x="0" y="26942"/>
                  </a:lnTo>
                  <a:lnTo>
                    <a:pt x="238" y="26942"/>
                  </a:lnTo>
                  <a:lnTo>
                    <a:pt x="238" y="26014"/>
                  </a:lnTo>
                  <a:close/>
                  <a:moveTo>
                    <a:pt x="0" y="27877"/>
                  </a:moveTo>
                  <a:lnTo>
                    <a:pt x="0" y="28805"/>
                  </a:lnTo>
                  <a:lnTo>
                    <a:pt x="238" y="28805"/>
                  </a:lnTo>
                  <a:lnTo>
                    <a:pt x="238" y="27877"/>
                  </a:lnTo>
                  <a:close/>
                  <a:moveTo>
                    <a:pt x="0" y="29733"/>
                  </a:moveTo>
                  <a:lnTo>
                    <a:pt x="0" y="30667"/>
                  </a:lnTo>
                  <a:lnTo>
                    <a:pt x="238" y="30667"/>
                  </a:lnTo>
                  <a:lnTo>
                    <a:pt x="238" y="29733"/>
                  </a:lnTo>
                  <a:close/>
                  <a:moveTo>
                    <a:pt x="0" y="31595"/>
                  </a:moveTo>
                  <a:lnTo>
                    <a:pt x="0" y="32523"/>
                  </a:lnTo>
                  <a:lnTo>
                    <a:pt x="238" y="32523"/>
                  </a:lnTo>
                  <a:lnTo>
                    <a:pt x="238" y="31595"/>
                  </a:lnTo>
                  <a:close/>
                  <a:moveTo>
                    <a:pt x="0" y="33458"/>
                  </a:moveTo>
                  <a:lnTo>
                    <a:pt x="0" y="34386"/>
                  </a:lnTo>
                  <a:lnTo>
                    <a:pt x="238" y="34386"/>
                  </a:lnTo>
                  <a:lnTo>
                    <a:pt x="238" y="33458"/>
                  </a:lnTo>
                  <a:close/>
                  <a:moveTo>
                    <a:pt x="0" y="35314"/>
                  </a:moveTo>
                  <a:lnTo>
                    <a:pt x="0" y="36248"/>
                  </a:lnTo>
                  <a:lnTo>
                    <a:pt x="238" y="36248"/>
                  </a:lnTo>
                  <a:lnTo>
                    <a:pt x="238" y="35314"/>
                  </a:lnTo>
                  <a:close/>
                  <a:moveTo>
                    <a:pt x="0" y="37176"/>
                  </a:moveTo>
                  <a:lnTo>
                    <a:pt x="0" y="38104"/>
                  </a:lnTo>
                  <a:lnTo>
                    <a:pt x="238" y="38104"/>
                  </a:lnTo>
                  <a:lnTo>
                    <a:pt x="238" y="37176"/>
                  </a:lnTo>
                  <a:close/>
                  <a:moveTo>
                    <a:pt x="0" y="39039"/>
                  </a:moveTo>
                  <a:lnTo>
                    <a:pt x="0" y="39967"/>
                  </a:lnTo>
                  <a:lnTo>
                    <a:pt x="238" y="39967"/>
                  </a:lnTo>
                  <a:lnTo>
                    <a:pt x="238" y="39039"/>
                  </a:lnTo>
                  <a:close/>
                  <a:moveTo>
                    <a:pt x="0" y="40894"/>
                  </a:moveTo>
                  <a:lnTo>
                    <a:pt x="0" y="41829"/>
                  </a:lnTo>
                  <a:lnTo>
                    <a:pt x="238" y="41829"/>
                  </a:lnTo>
                  <a:lnTo>
                    <a:pt x="238" y="40894"/>
                  </a:lnTo>
                  <a:close/>
                  <a:moveTo>
                    <a:pt x="0" y="42757"/>
                  </a:moveTo>
                  <a:lnTo>
                    <a:pt x="0" y="43720"/>
                  </a:lnTo>
                  <a:lnTo>
                    <a:pt x="238" y="43720"/>
                  </a:lnTo>
                  <a:lnTo>
                    <a:pt x="238" y="42757"/>
                  </a:lnTo>
                  <a:close/>
                  <a:moveTo>
                    <a:pt x="293" y="44620"/>
                  </a:moveTo>
                  <a:lnTo>
                    <a:pt x="63" y="44648"/>
                  </a:lnTo>
                  <a:cubicBezTo>
                    <a:pt x="91" y="44969"/>
                    <a:pt x="147" y="45289"/>
                    <a:pt x="203" y="45575"/>
                  </a:cubicBezTo>
                  <a:lnTo>
                    <a:pt x="440" y="45520"/>
                  </a:lnTo>
                  <a:cubicBezTo>
                    <a:pt x="377" y="45227"/>
                    <a:pt x="321" y="44941"/>
                    <a:pt x="293" y="44620"/>
                  </a:cubicBezTo>
                  <a:close/>
                  <a:moveTo>
                    <a:pt x="726" y="46364"/>
                  </a:moveTo>
                  <a:lnTo>
                    <a:pt x="524" y="46475"/>
                  </a:lnTo>
                  <a:cubicBezTo>
                    <a:pt x="670" y="46768"/>
                    <a:pt x="817" y="47033"/>
                    <a:pt x="991" y="47292"/>
                  </a:cubicBezTo>
                  <a:lnTo>
                    <a:pt x="1193" y="47145"/>
                  </a:lnTo>
                  <a:cubicBezTo>
                    <a:pt x="1019" y="46915"/>
                    <a:pt x="872" y="46650"/>
                    <a:pt x="726" y="46364"/>
                  </a:cubicBezTo>
                  <a:close/>
                  <a:moveTo>
                    <a:pt x="1807" y="47815"/>
                  </a:moveTo>
                  <a:lnTo>
                    <a:pt x="1661" y="47989"/>
                  </a:lnTo>
                  <a:cubicBezTo>
                    <a:pt x="1891" y="48192"/>
                    <a:pt x="2156" y="48366"/>
                    <a:pt x="2414" y="48540"/>
                  </a:cubicBezTo>
                  <a:lnTo>
                    <a:pt x="2533" y="48338"/>
                  </a:lnTo>
                  <a:cubicBezTo>
                    <a:pt x="2268" y="48192"/>
                    <a:pt x="2037" y="48017"/>
                    <a:pt x="1807" y="47815"/>
                  </a:cubicBezTo>
                  <a:close/>
                  <a:moveTo>
                    <a:pt x="3377" y="48687"/>
                  </a:moveTo>
                  <a:lnTo>
                    <a:pt x="3286" y="48917"/>
                  </a:lnTo>
                  <a:cubicBezTo>
                    <a:pt x="3579" y="49008"/>
                    <a:pt x="3900" y="49091"/>
                    <a:pt x="4214" y="49154"/>
                  </a:cubicBezTo>
                  <a:lnTo>
                    <a:pt x="4249" y="48917"/>
                  </a:lnTo>
                  <a:cubicBezTo>
                    <a:pt x="3956" y="48861"/>
                    <a:pt x="3635" y="48805"/>
                    <a:pt x="3377" y="48687"/>
                  </a:cubicBezTo>
                  <a:close/>
                  <a:moveTo>
                    <a:pt x="5149" y="49036"/>
                  </a:moveTo>
                  <a:lnTo>
                    <a:pt x="5149" y="49266"/>
                  </a:lnTo>
                  <a:lnTo>
                    <a:pt x="6077" y="49266"/>
                  </a:lnTo>
                  <a:lnTo>
                    <a:pt x="6077" y="49036"/>
                  </a:lnTo>
                  <a:close/>
                  <a:moveTo>
                    <a:pt x="7004" y="49036"/>
                  </a:moveTo>
                  <a:lnTo>
                    <a:pt x="7004" y="49266"/>
                  </a:lnTo>
                  <a:lnTo>
                    <a:pt x="7939" y="49266"/>
                  </a:lnTo>
                  <a:lnTo>
                    <a:pt x="7939" y="49036"/>
                  </a:lnTo>
                  <a:close/>
                  <a:moveTo>
                    <a:pt x="8867" y="49036"/>
                  </a:moveTo>
                  <a:lnTo>
                    <a:pt x="8867" y="49266"/>
                  </a:lnTo>
                  <a:lnTo>
                    <a:pt x="9795" y="49266"/>
                  </a:lnTo>
                  <a:lnTo>
                    <a:pt x="9795" y="49036"/>
                  </a:lnTo>
                  <a:close/>
                  <a:moveTo>
                    <a:pt x="10730" y="49036"/>
                  </a:moveTo>
                  <a:lnTo>
                    <a:pt x="10730" y="49266"/>
                  </a:lnTo>
                  <a:lnTo>
                    <a:pt x="11658" y="49266"/>
                  </a:lnTo>
                  <a:lnTo>
                    <a:pt x="11658" y="49036"/>
                  </a:lnTo>
                  <a:close/>
                  <a:moveTo>
                    <a:pt x="12585" y="49036"/>
                  </a:moveTo>
                  <a:lnTo>
                    <a:pt x="12585" y="49266"/>
                  </a:lnTo>
                  <a:lnTo>
                    <a:pt x="13520" y="49266"/>
                  </a:lnTo>
                  <a:lnTo>
                    <a:pt x="13520" y="49036"/>
                  </a:lnTo>
                  <a:close/>
                  <a:moveTo>
                    <a:pt x="14448" y="49036"/>
                  </a:moveTo>
                  <a:lnTo>
                    <a:pt x="14448" y="49266"/>
                  </a:lnTo>
                  <a:lnTo>
                    <a:pt x="15376" y="49266"/>
                  </a:lnTo>
                  <a:lnTo>
                    <a:pt x="15376" y="49036"/>
                  </a:lnTo>
                  <a:close/>
                  <a:moveTo>
                    <a:pt x="16283" y="49036"/>
                  </a:moveTo>
                  <a:lnTo>
                    <a:pt x="16283" y="49266"/>
                  </a:lnTo>
                  <a:lnTo>
                    <a:pt x="17211" y="49266"/>
                  </a:lnTo>
                  <a:lnTo>
                    <a:pt x="17211" y="49036"/>
                  </a:lnTo>
                  <a:close/>
                  <a:moveTo>
                    <a:pt x="18138" y="49036"/>
                  </a:moveTo>
                  <a:lnTo>
                    <a:pt x="18138" y="49266"/>
                  </a:lnTo>
                  <a:lnTo>
                    <a:pt x="19073" y="49266"/>
                  </a:lnTo>
                  <a:lnTo>
                    <a:pt x="19073" y="49036"/>
                  </a:lnTo>
                  <a:close/>
                  <a:moveTo>
                    <a:pt x="20001" y="49036"/>
                  </a:moveTo>
                  <a:lnTo>
                    <a:pt x="20001" y="49266"/>
                  </a:lnTo>
                  <a:lnTo>
                    <a:pt x="20929" y="49266"/>
                  </a:lnTo>
                  <a:lnTo>
                    <a:pt x="20929" y="49036"/>
                  </a:lnTo>
                  <a:close/>
                  <a:moveTo>
                    <a:pt x="21864" y="49036"/>
                  </a:moveTo>
                  <a:lnTo>
                    <a:pt x="21864" y="49266"/>
                  </a:lnTo>
                  <a:lnTo>
                    <a:pt x="22791" y="49266"/>
                  </a:lnTo>
                  <a:lnTo>
                    <a:pt x="22791" y="49036"/>
                  </a:lnTo>
                  <a:close/>
                  <a:moveTo>
                    <a:pt x="23719" y="49036"/>
                  </a:moveTo>
                  <a:lnTo>
                    <a:pt x="23719" y="49266"/>
                  </a:lnTo>
                  <a:lnTo>
                    <a:pt x="24654" y="49266"/>
                  </a:lnTo>
                  <a:lnTo>
                    <a:pt x="24654" y="49036"/>
                  </a:lnTo>
                  <a:close/>
                  <a:moveTo>
                    <a:pt x="25582" y="49036"/>
                  </a:moveTo>
                  <a:lnTo>
                    <a:pt x="25582" y="49266"/>
                  </a:lnTo>
                  <a:lnTo>
                    <a:pt x="26510" y="49266"/>
                  </a:lnTo>
                  <a:lnTo>
                    <a:pt x="26510" y="49036"/>
                  </a:lnTo>
                  <a:close/>
                  <a:moveTo>
                    <a:pt x="27445" y="49036"/>
                  </a:moveTo>
                  <a:lnTo>
                    <a:pt x="27445" y="49266"/>
                  </a:lnTo>
                  <a:lnTo>
                    <a:pt x="28372" y="49266"/>
                  </a:lnTo>
                  <a:lnTo>
                    <a:pt x="28372" y="49036"/>
                  </a:lnTo>
                  <a:close/>
                  <a:moveTo>
                    <a:pt x="29300" y="49036"/>
                  </a:moveTo>
                  <a:lnTo>
                    <a:pt x="29300" y="49266"/>
                  </a:lnTo>
                  <a:lnTo>
                    <a:pt x="30235" y="49266"/>
                  </a:lnTo>
                  <a:lnTo>
                    <a:pt x="30235" y="49036"/>
                  </a:lnTo>
                  <a:close/>
                  <a:moveTo>
                    <a:pt x="31163" y="49036"/>
                  </a:moveTo>
                  <a:lnTo>
                    <a:pt x="31163" y="49266"/>
                  </a:lnTo>
                  <a:lnTo>
                    <a:pt x="32063" y="49266"/>
                  </a:lnTo>
                  <a:lnTo>
                    <a:pt x="32063" y="49036"/>
                  </a:lnTo>
                  <a:close/>
                  <a:moveTo>
                    <a:pt x="32991" y="49036"/>
                  </a:moveTo>
                  <a:lnTo>
                    <a:pt x="32991" y="49266"/>
                  </a:lnTo>
                  <a:lnTo>
                    <a:pt x="33925" y="49266"/>
                  </a:lnTo>
                  <a:lnTo>
                    <a:pt x="33925" y="49036"/>
                  </a:lnTo>
                  <a:close/>
                  <a:moveTo>
                    <a:pt x="34853" y="49036"/>
                  </a:moveTo>
                  <a:lnTo>
                    <a:pt x="34853" y="49266"/>
                  </a:lnTo>
                  <a:lnTo>
                    <a:pt x="35781" y="49266"/>
                  </a:lnTo>
                  <a:lnTo>
                    <a:pt x="35781" y="49036"/>
                  </a:lnTo>
                  <a:close/>
                  <a:moveTo>
                    <a:pt x="36716" y="49036"/>
                  </a:moveTo>
                  <a:lnTo>
                    <a:pt x="36716" y="49266"/>
                  </a:lnTo>
                  <a:lnTo>
                    <a:pt x="37644" y="49266"/>
                  </a:lnTo>
                  <a:lnTo>
                    <a:pt x="37644" y="49036"/>
                  </a:lnTo>
                  <a:close/>
                  <a:moveTo>
                    <a:pt x="38571" y="49036"/>
                  </a:moveTo>
                  <a:lnTo>
                    <a:pt x="38571" y="49266"/>
                  </a:lnTo>
                  <a:lnTo>
                    <a:pt x="39506" y="49266"/>
                  </a:lnTo>
                  <a:lnTo>
                    <a:pt x="39506" y="49036"/>
                  </a:lnTo>
                  <a:close/>
                  <a:moveTo>
                    <a:pt x="40434" y="49036"/>
                  </a:moveTo>
                  <a:lnTo>
                    <a:pt x="40434" y="49266"/>
                  </a:lnTo>
                  <a:lnTo>
                    <a:pt x="41362" y="49266"/>
                  </a:lnTo>
                  <a:lnTo>
                    <a:pt x="41362" y="49036"/>
                  </a:lnTo>
                  <a:close/>
                  <a:moveTo>
                    <a:pt x="42297" y="49036"/>
                  </a:moveTo>
                  <a:lnTo>
                    <a:pt x="42297" y="49266"/>
                  </a:lnTo>
                  <a:lnTo>
                    <a:pt x="43225" y="49266"/>
                  </a:lnTo>
                  <a:lnTo>
                    <a:pt x="43225" y="490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7"/>
            <p:cNvSpPr/>
            <p:nvPr/>
          </p:nvSpPr>
          <p:spPr>
            <a:xfrm>
              <a:off x="1406350" y="1389950"/>
              <a:ext cx="5950" cy="11725"/>
            </a:xfrm>
            <a:custGeom>
              <a:rect b="b" l="l" r="r" t="t"/>
              <a:pathLst>
                <a:path extrusionOk="0" h="469" w="238">
                  <a:moveTo>
                    <a:pt x="0" y="1"/>
                  </a:moveTo>
                  <a:lnTo>
                    <a:pt x="0" y="468"/>
                  </a:lnTo>
                  <a:lnTo>
                    <a:pt x="238" y="468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7"/>
            <p:cNvSpPr/>
            <p:nvPr/>
          </p:nvSpPr>
          <p:spPr>
            <a:xfrm>
              <a:off x="2841525" y="3857075"/>
              <a:ext cx="5950" cy="24100"/>
            </a:xfrm>
            <a:custGeom>
              <a:rect b="b" l="l" r="r" t="t"/>
              <a:pathLst>
                <a:path extrusionOk="0" h="964" w="238">
                  <a:moveTo>
                    <a:pt x="0" y="0"/>
                  </a:moveTo>
                  <a:lnTo>
                    <a:pt x="0" y="963"/>
                  </a:lnTo>
                  <a:lnTo>
                    <a:pt x="237" y="96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7"/>
            <p:cNvSpPr/>
            <p:nvPr/>
          </p:nvSpPr>
          <p:spPr>
            <a:xfrm>
              <a:off x="2841525" y="38105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7"/>
            <p:cNvSpPr/>
            <p:nvPr/>
          </p:nvSpPr>
          <p:spPr>
            <a:xfrm>
              <a:off x="2836450" y="2740900"/>
              <a:ext cx="10325" cy="24075"/>
            </a:xfrm>
            <a:custGeom>
              <a:rect b="b" l="l" r="r" t="t"/>
              <a:pathLst>
                <a:path extrusionOk="0" h="963" w="413">
                  <a:moveTo>
                    <a:pt x="238" y="0"/>
                  </a:moveTo>
                  <a:lnTo>
                    <a:pt x="1" y="56"/>
                  </a:lnTo>
                  <a:cubicBezTo>
                    <a:pt x="91" y="349"/>
                    <a:pt x="147" y="642"/>
                    <a:pt x="175" y="963"/>
                  </a:cubicBezTo>
                  <a:lnTo>
                    <a:pt x="412" y="928"/>
                  </a:lnTo>
                  <a:cubicBezTo>
                    <a:pt x="350" y="614"/>
                    <a:pt x="322" y="293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7"/>
            <p:cNvSpPr/>
            <p:nvPr/>
          </p:nvSpPr>
          <p:spPr>
            <a:xfrm>
              <a:off x="2841525" y="37175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7"/>
            <p:cNvSpPr/>
            <p:nvPr/>
          </p:nvSpPr>
          <p:spPr>
            <a:xfrm>
              <a:off x="2841525" y="36246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7"/>
            <p:cNvSpPr/>
            <p:nvPr/>
          </p:nvSpPr>
          <p:spPr>
            <a:xfrm>
              <a:off x="2841525" y="35780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7"/>
            <p:cNvSpPr/>
            <p:nvPr/>
          </p:nvSpPr>
          <p:spPr>
            <a:xfrm>
              <a:off x="2841525" y="376412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7"/>
            <p:cNvSpPr/>
            <p:nvPr/>
          </p:nvSpPr>
          <p:spPr>
            <a:xfrm>
              <a:off x="2817625" y="2697975"/>
              <a:ext cx="16775" cy="23400"/>
            </a:xfrm>
            <a:custGeom>
              <a:rect b="b" l="l" r="r" t="t"/>
              <a:pathLst>
                <a:path extrusionOk="0" h="936" w="671">
                  <a:moveTo>
                    <a:pt x="203" y="1"/>
                  </a:moveTo>
                  <a:lnTo>
                    <a:pt x="0" y="147"/>
                  </a:lnTo>
                  <a:cubicBezTo>
                    <a:pt x="175" y="378"/>
                    <a:pt x="349" y="643"/>
                    <a:pt x="468" y="936"/>
                  </a:cubicBezTo>
                  <a:lnTo>
                    <a:pt x="670" y="845"/>
                  </a:lnTo>
                  <a:cubicBezTo>
                    <a:pt x="551" y="552"/>
                    <a:pt x="377" y="266"/>
                    <a:pt x="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7"/>
            <p:cNvSpPr/>
            <p:nvPr/>
          </p:nvSpPr>
          <p:spPr>
            <a:xfrm>
              <a:off x="2841525" y="36709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7"/>
            <p:cNvSpPr/>
            <p:nvPr/>
          </p:nvSpPr>
          <p:spPr>
            <a:xfrm>
              <a:off x="2510150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7"/>
            <p:cNvSpPr/>
            <p:nvPr/>
          </p:nvSpPr>
          <p:spPr>
            <a:xfrm>
              <a:off x="2556725" y="2649325"/>
              <a:ext cx="22500" cy="5775"/>
            </a:xfrm>
            <a:custGeom>
              <a:rect b="b" l="l" r="r" t="t"/>
              <a:pathLst>
                <a:path extrusionOk="0" h="231" w="900">
                  <a:moveTo>
                    <a:pt x="0" y="1"/>
                  </a:moveTo>
                  <a:lnTo>
                    <a:pt x="0" y="231"/>
                  </a:lnTo>
                  <a:lnTo>
                    <a:pt x="900" y="23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7"/>
            <p:cNvSpPr/>
            <p:nvPr/>
          </p:nvSpPr>
          <p:spPr>
            <a:xfrm>
              <a:off x="2648975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7"/>
            <p:cNvSpPr/>
            <p:nvPr/>
          </p:nvSpPr>
          <p:spPr>
            <a:xfrm>
              <a:off x="2602575" y="26493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1"/>
                  </a:moveTo>
                  <a:lnTo>
                    <a:pt x="1" y="231"/>
                  </a:lnTo>
                  <a:lnTo>
                    <a:pt x="929" y="23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7"/>
            <p:cNvSpPr/>
            <p:nvPr/>
          </p:nvSpPr>
          <p:spPr>
            <a:xfrm>
              <a:off x="2695550" y="2648625"/>
              <a:ext cx="23200" cy="6475"/>
            </a:xfrm>
            <a:custGeom>
              <a:rect b="b" l="l" r="r" t="t"/>
              <a:pathLst>
                <a:path extrusionOk="0" h="259" w="928">
                  <a:moveTo>
                    <a:pt x="753" y="1"/>
                  </a:moveTo>
                  <a:cubicBezTo>
                    <a:pt x="670" y="1"/>
                    <a:pt x="607" y="29"/>
                    <a:pt x="607" y="29"/>
                  </a:cubicBezTo>
                  <a:lnTo>
                    <a:pt x="0" y="29"/>
                  </a:lnTo>
                  <a:lnTo>
                    <a:pt x="0" y="259"/>
                  </a:lnTo>
                  <a:lnTo>
                    <a:pt x="607" y="259"/>
                  </a:lnTo>
                  <a:cubicBezTo>
                    <a:pt x="607" y="259"/>
                    <a:pt x="670" y="231"/>
                    <a:pt x="753" y="231"/>
                  </a:cubicBezTo>
                  <a:cubicBezTo>
                    <a:pt x="816" y="231"/>
                    <a:pt x="872" y="231"/>
                    <a:pt x="928" y="259"/>
                  </a:cubicBezTo>
                  <a:lnTo>
                    <a:pt x="928" y="29"/>
                  </a:lnTo>
                  <a:cubicBezTo>
                    <a:pt x="872" y="1"/>
                    <a:pt x="816" y="1"/>
                    <a:pt x="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7"/>
            <p:cNvSpPr/>
            <p:nvPr/>
          </p:nvSpPr>
          <p:spPr>
            <a:xfrm>
              <a:off x="2741225" y="2651600"/>
              <a:ext cx="24100" cy="11525"/>
            </a:xfrm>
            <a:custGeom>
              <a:rect b="b" l="l" r="r" t="t"/>
              <a:pathLst>
                <a:path extrusionOk="0" h="461" w="964">
                  <a:moveTo>
                    <a:pt x="64" y="0"/>
                  </a:moveTo>
                  <a:lnTo>
                    <a:pt x="1" y="231"/>
                  </a:lnTo>
                  <a:cubicBezTo>
                    <a:pt x="322" y="286"/>
                    <a:pt x="615" y="349"/>
                    <a:pt x="908" y="461"/>
                  </a:cubicBezTo>
                  <a:lnTo>
                    <a:pt x="964" y="231"/>
                  </a:lnTo>
                  <a:cubicBezTo>
                    <a:pt x="671" y="140"/>
                    <a:pt x="384" y="56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7"/>
            <p:cNvSpPr/>
            <p:nvPr/>
          </p:nvSpPr>
          <p:spPr>
            <a:xfrm>
              <a:off x="2784125" y="2667475"/>
              <a:ext cx="22525" cy="17450"/>
            </a:xfrm>
            <a:custGeom>
              <a:rect b="b" l="l" r="r" t="t"/>
              <a:pathLst>
                <a:path extrusionOk="0" h="698" w="901">
                  <a:moveTo>
                    <a:pt x="120" y="0"/>
                  </a:moveTo>
                  <a:lnTo>
                    <a:pt x="1" y="202"/>
                  </a:lnTo>
                  <a:cubicBezTo>
                    <a:pt x="266" y="349"/>
                    <a:pt x="524" y="523"/>
                    <a:pt x="726" y="698"/>
                  </a:cubicBezTo>
                  <a:lnTo>
                    <a:pt x="901" y="523"/>
                  </a:lnTo>
                  <a:cubicBezTo>
                    <a:pt x="671" y="321"/>
                    <a:pt x="413" y="147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7"/>
            <p:cNvSpPr/>
            <p:nvPr/>
          </p:nvSpPr>
          <p:spPr>
            <a:xfrm>
              <a:off x="2841525" y="29276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7"/>
            <p:cNvSpPr/>
            <p:nvPr/>
          </p:nvSpPr>
          <p:spPr>
            <a:xfrm>
              <a:off x="2841525" y="2974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7"/>
            <p:cNvSpPr/>
            <p:nvPr/>
          </p:nvSpPr>
          <p:spPr>
            <a:xfrm>
              <a:off x="2841525" y="302062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7"/>
            <p:cNvSpPr/>
            <p:nvPr/>
          </p:nvSpPr>
          <p:spPr>
            <a:xfrm>
              <a:off x="2841525" y="311377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7"/>
            <p:cNvSpPr/>
            <p:nvPr/>
          </p:nvSpPr>
          <p:spPr>
            <a:xfrm>
              <a:off x="2841525" y="30672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7"/>
            <p:cNvSpPr/>
            <p:nvPr/>
          </p:nvSpPr>
          <p:spPr>
            <a:xfrm>
              <a:off x="2841525" y="27881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7"/>
            <p:cNvSpPr/>
            <p:nvPr/>
          </p:nvSpPr>
          <p:spPr>
            <a:xfrm>
              <a:off x="2841525" y="2834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7"/>
            <p:cNvSpPr/>
            <p:nvPr/>
          </p:nvSpPr>
          <p:spPr>
            <a:xfrm>
              <a:off x="2841525" y="35314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7"/>
            <p:cNvSpPr/>
            <p:nvPr/>
          </p:nvSpPr>
          <p:spPr>
            <a:xfrm>
              <a:off x="2841525" y="28811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7"/>
            <p:cNvSpPr/>
            <p:nvPr/>
          </p:nvSpPr>
          <p:spPr>
            <a:xfrm>
              <a:off x="2841525" y="3346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7"/>
            <p:cNvSpPr/>
            <p:nvPr/>
          </p:nvSpPr>
          <p:spPr>
            <a:xfrm>
              <a:off x="2841525" y="33928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9"/>
                  </a:lnTo>
                  <a:lnTo>
                    <a:pt x="237" y="92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7"/>
            <p:cNvSpPr/>
            <p:nvPr/>
          </p:nvSpPr>
          <p:spPr>
            <a:xfrm>
              <a:off x="2841525" y="34392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7"/>
            <p:cNvSpPr/>
            <p:nvPr/>
          </p:nvSpPr>
          <p:spPr>
            <a:xfrm>
              <a:off x="2841525" y="31601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7"/>
            <p:cNvSpPr/>
            <p:nvPr/>
          </p:nvSpPr>
          <p:spPr>
            <a:xfrm>
              <a:off x="2841525" y="34850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7"/>
            <p:cNvSpPr/>
            <p:nvPr/>
          </p:nvSpPr>
          <p:spPr>
            <a:xfrm>
              <a:off x="2841525" y="3206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7"/>
            <p:cNvSpPr/>
            <p:nvPr/>
          </p:nvSpPr>
          <p:spPr>
            <a:xfrm>
              <a:off x="2841525" y="3253300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7"/>
            <p:cNvSpPr/>
            <p:nvPr/>
          </p:nvSpPr>
          <p:spPr>
            <a:xfrm>
              <a:off x="2841525" y="32996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7"/>
            <p:cNvSpPr/>
            <p:nvPr/>
          </p:nvSpPr>
          <p:spPr>
            <a:xfrm>
              <a:off x="2841525" y="3902075"/>
              <a:ext cx="5950" cy="11700"/>
            </a:xfrm>
            <a:custGeom>
              <a:rect b="b" l="l" r="r" t="t"/>
              <a:pathLst>
                <a:path extrusionOk="0" h="468" w="238">
                  <a:moveTo>
                    <a:pt x="0" y="0"/>
                  </a:moveTo>
                  <a:lnTo>
                    <a:pt x="0" y="468"/>
                  </a:lnTo>
                  <a:lnTo>
                    <a:pt x="237" y="46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17"/>
          <p:cNvGrpSpPr/>
          <p:nvPr/>
        </p:nvGrpSpPr>
        <p:grpSpPr>
          <a:xfrm>
            <a:off x="8028814" y="3951370"/>
            <a:ext cx="374657" cy="463150"/>
            <a:chOff x="8243489" y="4050570"/>
            <a:chExt cx="374657" cy="463150"/>
          </a:xfrm>
        </p:grpSpPr>
        <p:sp>
          <p:nvSpPr>
            <p:cNvPr id="1036" name="Google Shape;1036;p17"/>
            <p:cNvSpPr/>
            <p:nvPr/>
          </p:nvSpPr>
          <p:spPr>
            <a:xfrm>
              <a:off x="8243489" y="4051225"/>
              <a:ext cx="374657" cy="461828"/>
            </a:xfrm>
            <a:custGeom>
              <a:rect b="b" l="l" r="r" t="t"/>
              <a:pathLst>
                <a:path extrusionOk="0" h="132900" w="107815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7"/>
            <p:cNvSpPr/>
            <p:nvPr/>
          </p:nvSpPr>
          <p:spPr>
            <a:xfrm>
              <a:off x="8244307" y="4050570"/>
              <a:ext cx="257600" cy="463150"/>
            </a:xfrm>
            <a:custGeom>
              <a:rect b="b" l="l" r="r" t="t"/>
              <a:pathLst>
                <a:path extrusionOk="0" h="18526" w="10304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910"/>
              </a:srgbClr>
            </a:solidFill>
            <a:ln>
              <a:noFill/>
            </a:ln>
          </p:spPr>
        </p:sp>
      </p:grpSp>
      <p:grpSp>
        <p:nvGrpSpPr>
          <p:cNvPr id="1038" name="Google Shape;1038;p17"/>
          <p:cNvGrpSpPr/>
          <p:nvPr/>
        </p:nvGrpSpPr>
        <p:grpSpPr>
          <a:xfrm>
            <a:off x="618008" y="4513090"/>
            <a:ext cx="711583" cy="630414"/>
            <a:chOff x="460371" y="2406765"/>
            <a:chExt cx="711583" cy="630414"/>
          </a:xfrm>
        </p:grpSpPr>
        <p:grpSp>
          <p:nvGrpSpPr>
            <p:cNvPr id="1039" name="Google Shape;1039;p17"/>
            <p:cNvGrpSpPr/>
            <p:nvPr/>
          </p:nvGrpSpPr>
          <p:grpSpPr>
            <a:xfrm>
              <a:off x="666102" y="2406765"/>
              <a:ext cx="505852" cy="630414"/>
              <a:chOff x="666102" y="2406765"/>
              <a:chExt cx="505852" cy="630414"/>
            </a:xfrm>
          </p:grpSpPr>
          <p:grpSp>
            <p:nvGrpSpPr>
              <p:cNvPr id="1040" name="Google Shape;1040;p17"/>
              <p:cNvGrpSpPr/>
              <p:nvPr/>
            </p:nvGrpSpPr>
            <p:grpSpPr>
              <a:xfrm>
                <a:off x="1005172" y="2632603"/>
                <a:ext cx="166782" cy="404575"/>
                <a:chOff x="3816313" y="1611982"/>
                <a:chExt cx="1212958" cy="2940225"/>
              </a:xfrm>
            </p:grpSpPr>
            <p:sp>
              <p:nvSpPr>
                <p:cNvPr id="1041" name="Google Shape;1041;p17"/>
                <p:cNvSpPr/>
                <p:nvPr/>
              </p:nvSpPr>
              <p:spPr>
                <a:xfrm>
                  <a:off x="3816313" y="1613408"/>
                  <a:ext cx="1212958" cy="1949969"/>
                </a:xfrm>
                <a:custGeom>
                  <a:rect b="b" l="l" r="r" t="t"/>
                  <a:pathLst>
                    <a:path extrusionOk="0" h="6836" w="6852">
                      <a:moveTo>
                        <a:pt x="3422" y="1"/>
                      </a:moveTo>
                      <a:cubicBezTo>
                        <a:pt x="1540" y="1"/>
                        <a:pt x="14" y="1519"/>
                        <a:pt x="1" y="3404"/>
                      </a:cubicBezTo>
                      <a:cubicBezTo>
                        <a:pt x="1" y="5299"/>
                        <a:pt x="1524" y="6836"/>
                        <a:pt x="3420" y="6836"/>
                      </a:cubicBezTo>
                      <a:cubicBezTo>
                        <a:pt x="3430" y="6836"/>
                        <a:pt x="3440" y="6836"/>
                        <a:pt x="3450" y="6836"/>
                      </a:cubicBezTo>
                      <a:cubicBezTo>
                        <a:pt x="5316" y="6836"/>
                        <a:pt x="6836" y="5315"/>
                        <a:pt x="6852" y="3433"/>
                      </a:cubicBezTo>
                      <a:cubicBezTo>
                        <a:pt x="6852" y="1540"/>
                        <a:pt x="5326" y="1"/>
                        <a:pt x="3446" y="1"/>
                      </a:cubicBezTo>
                      <a:cubicBezTo>
                        <a:pt x="3438" y="1"/>
                        <a:pt x="3430" y="1"/>
                        <a:pt x="34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17"/>
                <p:cNvSpPr/>
                <p:nvPr/>
              </p:nvSpPr>
              <p:spPr>
                <a:xfrm>
                  <a:off x="4199464" y="2602232"/>
                  <a:ext cx="351972" cy="1949975"/>
                </a:xfrm>
                <a:custGeom>
                  <a:rect b="b" l="l" r="r" t="t"/>
                  <a:pathLst>
                    <a:path extrusionOk="0" h="9712" w="2044">
                      <a:moveTo>
                        <a:pt x="1187" y="1"/>
                      </a:moveTo>
                      <a:lnTo>
                        <a:pt x="929" y="3420"/>
                      </a:lnTo>
                      <a:lnTo>
                        <a:pt x="14" y="2262"/>
                      </a:lnTo>
                      <a:lnTo>
                        <a:pt x="1" y="2276"/>
                      </a:lnTo>
                      <a:lnTo>
                        <a:pt x="900" y="3815"/>
                      </a:lnTo>
                      <a:lnTo>
                        <a:pt x="736" y="9712"/>
                      </a:lnTo>
                      <a:lnTo>
                        <a:pt x="1635" y="9712"/>
                      </a:lnTo>
                      <a:lnTo>
                        <a:pt x="1364" y="1854"/>
                      </a:lnTo>
                      <a:lnTo>
                        <a:pt x="2044" y="1020"/>
                      </a:lnTo>
                      <a:lnTo>
                        <a:pt x="2031" y="1007"/>
                      </a:lnTo>
                      <a:lnTo>
                        <a:pt x="1351" y="1648"/>
                      </a:lnTo>
                      <a:lnTo>
                        <a:pt x="1240" y="14"/>
                      </a:lnTo>
                      <a:lnTo>
                        <a:pt x="11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17"/>
                <p:cNvSpPr/>
                <p:nvPr/>
              </p:nvSpPr>
              <p:spPr>
                <a:xfrm>
                  <a:off x="4331976" y="1611982"/>
                  <a:ext cx="697292" cy="1951395"/>
                </a:xfrm>
                <a:custGeom>
                  <a:rect b="b" l="l" r="r" t="t"/>
                  <a:pathLst>
                    <a:path extrusionOk="0" h="6841" w="3939">
                      <a:moveTo>
                        <a:pt x="383" y="1"/>
                      </a:moveTo>
                      <a:cubicBezTo>
                        <a:pt x="248" y="1"/>
                        <a:pt x="120" y="13"/>
                        <a:pt x="0" y="32"/>
                      </a:cubicBezTo>
                      <a:cubicBezTo>
                        <a:pt x="1651" y="290"/>
                        <a:pt x="2903" y="1722"/>
                        <a:pt x="2903" y="3438"/>
                      </a:cubicBezTo>
                      <a:cubicBezTo>
                        <a:pt x="2890" y="5141"/>
                        <a:pt x="1635" y="6556"/>
                        <a:pt x="0" y="6801"/>
                      </a:cubicBezTo>
                      <a:cubicBezTo>
                        <a:pt x="164" y="6828"/>
                        <a:pt x="327" y="6841"/>
                        <a:pt x="507" y="6841"/>
                      </a:cubicBezTo>
                      <a:cubicBezTo>
                        <a:pt x="517" y="6841"/>
                        <a:pt x="527" y="6841"/>
                        <a:pt x="537" y="6841"/>
                      </a:cubicBezTo>
                      <a:cubicBezTo>
                        <a:pt x="2403" y="6841"/>
                        <a:pt x="3923" y="5320"/>
                        <a:pt x="3939" y="3438"/>
                      </a:cubicBezTo>
                      <a:cubicBezTo>
                        <a:pt x="3939" y="1545"/>
                        <a:pt x="2413" y="6"/>
                        <a:pt x="533" y="6"/>
                      </a:cubicBezTo>
                      <a:cubicBezTo>
                        <a:pt x="482" y="2"/>
                        <a:pt x="432" y="1"/>
                        <a:pt x="383" y="1"/>
                      </a:cubicBezTo>
                      <a:close/>
                    </a:path>
                  </a:pathLst>
                </a:custGeom>
                <a:solidFill>
                  <a:srgbClr val="473A50">
                    <a:alpha val="434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4" name="Google Shape;1044;p17"/>
              <p:cNvGrpSpPr/>
              <p:nvPr/>
            </p:nvGrpSpPr>
            <p:grpSpPr>
              <a:xfrm>
                <a:off x="666102" y="2406765"/>
                <a:ext cx="259816" cy="630384"/>
                <a:chOff x="3816313" y="1611982"/>
                <a:chExt cx="1212958" cy="2940225"/>
              </a:xfrm>
            </p:grpSpPr>
            <p:sp>
              <p:nvSpPr>
                <p:cNvPr id="1045" name="Google Shape;1045;p17"/>
                <p:cNvSpPr/>
                <p:nvPr/>
              </p:nvSpPr>
              <p:spPr>
                <a:xfrm>
                  <a:off x="3816313" y="1613408"/>
                  <a:ext cx="1212958" cy="1949969"/>
                </a:xfrm>
                <a:custGeom>
                  <a:rect b="b" l="l" r="r" t="t"/>
                  <a:pathLst>
                    <a:path extrusionOk="0" h="6836" w="6852">
                      <a:moveTo>
                        <a:pt x="3422" y="1"/>
                      </a:moveTo>
                      <a:cubicBezTo>
                        <a:pt x="1540" y="1"/>
                        <a:pt x="14" y="1519"/>
                        <a:pt x="1" y="3404"/>
                      </a:cubicBezTo>
                      <a:cubicBezTo>
                        <a:pt x="1" y="5299"/>
                        <a:pt x="1524" y="6836"/>
                        <a:pt x="3420" y="6836"/>
                      </a:cubicBezTo>
                      <a:cubicBezTo>
                        <a:pt x="3430" y="6836"/>
                        <a:pt x="3440" y="6836"/>
                        <a:pt x="3450" y="6836"/>
                      </a:cubicBezTo>
                      <a:cubicBezTo>
                        <a:pt x="5316" y="6836"/>
                        <a:pt x="6836" y="5315"/>
                        <a:pt x="6852" y="3433"/>
                      </a:cubicBezTo>
                      <a:cubicBezTo>
                        <a:pt x="6852" y="1540"/>
                        <a:pt x="5326" y="1"/>
                        <a:pt x="3446" y="1"/>
                      </a:cubicBezTo>
                      <a:cubicBezTo>
                        <a:pt x="3438" y="1"/>
                        <a:pt x="3430" y="1"/>
                        <a:pt x="34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17"/>
                <p:cNvSpPr/>
                <p:nvPr/>
              </p:nvSpPr>
              <p:spPr>
                <a:xfrm>
                  <a:off x="4199464" y="2602232"/>
                  <a:ext cx="351972" cy="1949975"/>
                </a:xfrm>
                <a:custGeom>
                  <a:rect b="b" l="l" r="r" t="t"/>
                  <a:pathLst>
                    <a:path extrusionOk="0" h="9712" w="2044">
                      <a:moveTo>
                        <a:pt x="1187" y="1"/>
                      </a:moveTo>
                      <a:lnTo>
                        <a:pt x="929" y="3420"/>
                      </a:lnTo>
                      <a:lnTo>
                        <a:pt x="14" y="2262"/>
                      </a:lnTo>
                      <a:lnTo>
                        <a:pt x="1" y="2276"/>
                      </a:lnTo>
                      <a:lnTo>
                        <a:pt x="900" y="3815"/>
                      </a:lnTo>
                      <a:lnTo>
                        <a:pt x="736" y="9712"/>
                      </a:lnTo>
                      <a:lnTo>
                        <a:pt x="1635" y="9712"/>
                      </a:lnTo>
                      <a:lnTo>
                        <a:pt x="1364" y="1854"/>
                      </a:lnTo>
                      <a:lnTo>
                        <a:pt x="2044" y="1020"/>
                      </a:lnTo>
                      <a:lnTo>
                        <a:pt x="2031" y="1007"/>
                      </a:lnTo>
                      <a:lnTo>
                        <a:pt x="1351" y="1648"/>
                      </a:lnTo>
                      <a:lnTo>
                        <a:pt x="1240" y="14"/>
                      </a:lnTo>
                      <a:lnTo>
                        <a:pt x="11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17"/>
                <p:cNvSpPr/>
                <p:nvPr/>
              </p:nvSpPr>
              <p:spPr>
                <a:xfrm>
                  <a:off x="4331976" y="1611982"/>
                  <a:ext cx="697292" cy="1951395"/>
                </a:xfrm>
                <a:custGeom>
                  <a:rect b="b" l="l" r="r" t="t"/>
                  <a:pathLst>
                    <a:path extrusionOk="0" h="6841" w="3939">
                      <a:moveTo>
                        <a:pt x="383" y="1"/>
                      </a:moveTo>
                      <a:cubicBezTo>
                        <a:pt x="248" y="1"/>
                        <a:pt x="120" y="13"/>
                        <a:pt x="0" y="32"/>
                      </a:cubicBezTo>
                      <a:cubicBezTo>
                        <a:pt x="1651" y="290"/>
                        <a:pt x="2903" y="1722"/>
                        <a:pt x="2903" y="3438"/>
                      </a:cubicBezTo>
                      <a:cubicBezTo>
                        <a:pt x="2890" y="5141"/>
                        <a:pt x="1635" y="6556"/>
                        <a:pt x="0" y="6801"/>
                      </a:cubicBezTo>
                      <a:cubicBezTo>
                        <a:pt x="164" y="6828"/>
                        <a:pt x="327" y="6841"/>
                        <a:pt x="507" y="6841"/>
                      </a:cubicBezTo>
                      <a:cubicBezTo>
                        <a:pt x="517" y="6841"/>
                        <a:pt x="527" y="6841"/>
                        <a:pt x="537" y="6841"/>
                      </a:cubicBezTo>
                      <a:cubicBezTo>
                        <a:pt x="2403" y="6841"/>
                        <a:pt x="3923" y="5320"/>
                        <a:pt x="3939" y="3438"/>
                      </a:cubicBezTo>
                      <a:cubicBezTo>
                        <a:pt x="3939" y="1545"/>
                        <a:pt x="2413" y="6"/>
                        <a:pt x="533" y="6"/>
                      </a:cubicBezTo>
                      <a:cubicBezTo>
                        <a:pt x="482" y="2"/>
                        <a:pt x="432" y="1"/>
                        <a:pt x="383" y="1"/>
                      </a:cubicBezTo>
                      <a:close/>
                    </a:path>
                  </a:pathLst>
                </a:custGeom>
                <a:solidFill>
                  <a:srgbClr val="473A50">
                    <a:alpha val="434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48" name="Google Shape;1048;p17"/>
            <p:cNvGrpSpPr/>
            <p:nvPr/>
          </p:nvGrpSpPr>
          <p:grpSpPr>
            <a:xfrm>
              <a:off x="460371" y="2728161"/>
              <a:ext cx="166791" cy="302717"/>
              <a:chOff x="3816307" y="2352225"/>
              <a:chExt cx="1213027" cy="2199981"/>
            </a:xfrm>
          </p:grpSpPr>
          <p:sp>
            <p:nvSpPr>
              <p:cNvPr id="1049" name="Google Shape;1049;p17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17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17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2" name="Google Shape;105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8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55" name="Google Shape;1055;p18"/>
          <p:cNvSpPr txBox="1"/>
          <p:nvPr>
            <p:ph idx="1" type="subTitle"/>
          </p:nvPr>
        </p:nvSpPr>
        <p:spPr>
          <a:xfrm>
            <a:off x="720002" y="1467436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56" name="Google Shape;1056;p18"/>
          <p:cNvSpPr txBox="1"/>
          <p:nvPr>
            <p:ph idx="2" type="subTitle"/>
          </p:nvPr>
        </p:nvSpPr>
        <p:spPr>
          <a:xfrm>
            <a:off x="3579000" y="1467436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57" name="Google Shape;1057;p18"/>
          <p:cNvSpPr txBox="1"/>
          <p:nvPr>
            <p:ph idx="3" type="subTitle"/>
          </p:nvPr>
        </p:nvSpPr>
        <p:spPr>
          <a:xfrm>
            <a:off x="720002" y="3045325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58" name="Google Shape;1058;p18"/>
          <p:cNvSpPr txBox="1"/>
          <p:nvPr>
            <p:ph idx="4" type="subTitle"/>
          </p:nvPr>
        </p:nvSpPr>
        <p:spPr>
          <a:xfrm>
            <a:off x="3579000" y="3045325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59" name="Google Shape;1059;p18"/>
          <p:cNvSpPr txBox="1"/>
          <p:nvPr>
            <p:ph idx="5" type="subTitle"/>
          </p:nvPr>
        </p:nvSpPr>
        <p:spPr>
          <a:xfrm>
            <a:off x="6437998" y="1467436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60" name="Google Shape;1060;p18"/>
          <p:cNvSpPr txBox="1"/>
          <p:nvPr>
            <p:ph idx="6" type="subTitle"/>
          </p:nvPr>
        </p:nvSpPr>
        <p:spPr>
          <a:xfrm>
            <a:off x="6437998" y="3045325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61" name="Google Shape;1061;p18"/>
          <p:cNvSpPr txBox="1"/>
          <p:nvPr>
            <p:ph idx="7" type="subTitle"/>
          </p:nvPr>
        </p:nvSpPr>
        <p:spPr>
          <a:xfrm>
            <a:off x="723902" y="11838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2" name="Google Shape;1062;p18"/>
          <p:cNvSpPr txBox="1"/>
          <p:nvPr>
            <p:ph idx="8" type="subTitle"/>
          </p:nvPr>
        </p:nvSpPr>
        <p:spPr>
          <a:xfrm>
            <a:off x="3582900" y="11838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3" name="Google Shape;1063;p18"/>
          <p:cNvSpPr txBox="1"/>
          <p:nvPr>
            <p:ph idx="9" type="subTitle"/>
          </p:nvPr>
        </p:nvSpPr>
        <p:spPr>
          <a:xfrm>
            <a:off x="6441898" y="11838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4" name="Google Shape;1064;p18"/>
          <p:cNvSpPr txBox="1"/>
          <p:nvPr>
            <p:ph idx="13" type="subTitle"/>
          </p:nvPr>
        </p:nvSpPr>
        <p:spPr>
          <a:xfrm>
            <a:off x="723902" y="27585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5" name="Google Shape;1065;p18"/>
          <p:cNvSpPr txBox="1"/>
          <p:nvPr>
            <p:ph idx="14" type="subTitle"/>
          </p:nvPr>
        </p:nvSpPr>
        <p:spPr>
          <a:xfrm>
            <a:off x="3582900" y="27585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6" name="Google Shape;1066;p18"/>
          <p:cNvSpPr txBox="1"/>
          <p:nvPr>
            <p:ph idx="15" type="subTitle"/>
          </p:nvPr>
        </p:nvSpPr>
        <p:spPr>
          <a:xfrm>
            <a:off x="6441898" y="27585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7" name="Google Shape;1067;p18"/>
          <p:cNvSpPr/>
          <p:nvPr/>
        </p:nvSpPr>
        <p:spPr>
          <a:xfrm>
            <a:off x="7653349" y="4173425"/>
            <a:ext cx="2989500" cy="29895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8" name="Google Shape;1068;p18"/>
          <p:cNvGrpSpPr/>
          <p:nvPr/>
        </p:nvGrpSpPr>
        <p:grpSpPr>
          <a:xfrm flipH="1">
            <a:off x="-1191848" y="3286771"/>
            <a:ext cx="13848078" cy="1717216"/>
            <a:chOff x="3225200" y="1878300"/>
            <a:chExt cx="5251850" cy="651250"/>
          </a:xfrm>
        </p:grpSpPr>
        <p:sp>
          <p:nvSpPr>
            <p:cNvPr id="1069" name="Google Shape;1069;p18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8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8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8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8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8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8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8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8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8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8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8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8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8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8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8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8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8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8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8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8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8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8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8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8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8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8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8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8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8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8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8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8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8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8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8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8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8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8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8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8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8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8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8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8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8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8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8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8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8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8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8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8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8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8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8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8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8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8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8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8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8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8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8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8"/>
            <p:cNvSpPr/>
            <p:nvPr/>
          </p:nvSpPr>
          <p:spPr>
            <a:xfrm>
              <a:off x="54401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8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8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8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8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8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8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8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8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8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8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8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8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8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8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8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8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8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8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8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8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8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8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8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8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8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8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8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8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8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8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8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8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8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8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8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8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8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8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8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8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8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8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8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8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8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8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8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8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8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8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8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8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8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8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8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8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8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8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8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8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8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8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8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8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8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8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8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8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8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8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8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8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8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8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8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8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8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8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8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8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8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7" name="Google Shape;1217;p18"/>
          <p:cNvGrpSpPr/>
          <p:nvPr/>
        </p:nvGrpSpPr>
        <p:grpSpPr>
          <a:xfrm flipH="1">
            <a:off x="7595343" y="4513137"/>
            <a:ext cx="514249" cy="630515"/>
            <a:chOff x="1551613" y="4513162"/>
            <a:chExt cx="514249" cy="630515"/>
          </a:xfrm>
        </p:grpSpPr>
        <p:grpSp>
          <p:nvGrpSpPr>
            <p:cNvPr id="1218" name="Google Shape;1218;p18"/>
            <p:cNvGrpSpPr/>
            <p:nvPr/>
          </p:nvGrpSpPr>
          <p:grpSpPr>
            <a:xfrm>
              <a:off x="1551613" y="4513162"/>
              <a:ext cx="347653" cy="630515"/>
              <a:chOff x="3816307" y="2352225"/>
              <a:chExt cx="1213027" cy="2199981"/>
            </a:xfrm>
          </p:grpSpPr>
          <p:sp>
            <p:nvSpPr>
              <p:cNvPr id="1219" name="Google Shape;1219;p18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18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18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2" name="Google Shape;1222;p18"/>
            <p:cNvGrpSpPr/>
            <p:nvPr/>
          </p:nvGrpSpPr>
          <p:grpSpPr>
            <a:xfrm>
              <a:off x="1899071" y="4839761"/>
              <a:ext cx="166791" cy="302717"/>
              <a:chOff x="3816307" y="2352225"/>
              <a:chExt cx="1213027" cy="2199981"/>
            </a:xfrm>
          </p:grpSpPr>
          <p:sp>
            <p:nvSpPr>
              <p:cNvPr id="1223" name="Google Shape;1223;p18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18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18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26" name="Google Shape;1226;p18"/>
          <p:cNvGrpSpPr/>
          <p:nvPr/>
        </p:nvGrpSpPr>
        <p:grpSpPr>
          <a:xfrm>
            <a:off x="525889" y="4302920"/>
            <a:ext cx="374657" cy="463150"/>
            <a:chOff x="8243489" y="4050570"/>
            <a:chExt cx="374657" cy="463150"/>
          </a:xfrm>
        </p:grpSpPr>
        <p:sp>
          <p:nvSpPr>
            <p:cNvPr id="1227" name="Google Shape;1227;p18"/>
            <p:cNvSpPr/>
            <p:nvPr/>
          </p:nvSpPr>
          <p:spPr>
            <a:xfrm>
              <a:off x="8243489" y="4051225"/>
              <a:ext cx="374657" cy="461828"/>
            </a:xfrm>
            <a:custGeom>
              <a:rect b="b" l="l" r="r" t="t"/>
              <a:pathLst>
                <a:path extrusionOk="0" h="132900" w="107815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8"/>
            <p:cNvSpPr/>
            <p:nvPr/>
          </p:nvSpPr>
          <p:spPr>
            <a:xfrm>
              <a:off x="8244307" y="4050570"/>
              <a:ext cx="257600" cy="463150"/>
            </a:xfrm>
            <a:custGeom>
              <a:rect b="b" l="l" r="r" t="t"/>
              <a:pathLst>
                <a:path extrusionOk="0" h="18526" w="10304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910"/>
              </a:srgbClr>
            </a:solidFill>
            <a:ln>
              <a:noFill/>
            </a:ln>
          </p:spPr>
        </p:sp>
      </p:grpSp>
      <p:grpSp>
        <p:nvGrpSpPr>
          <p:cNvPr id="1229" name="Google Shape;1229;p18"/>
          <p:cNvGrpSpPr/>
          <p:nvPr/>
        </p:nvGrpSpPr>
        <p:grpSpPr>
          <a:xfrm flipH="1" rot="5400000">
            <a:off x="-3012219" y="-1504721"/>
            <a:ext cx="6382937" cy="1623549"/>
            <a:chOff x="713181" y="3935229"/>
            <a:chExt cx="6382937" cy="1623549"/>
          </a:xfrm>
        </p:grpSpPr>
        <p:sp>
          <p:nvSpPr>
            <p:cNvPr id="1230" name="Google Shape;1230;p18"/>
            <p:cNvSpPr/>
            <p:nvPr/>
          </p:nvSpPr>
          <p:spPr>
            <a:xfrm flipH="1" rot="5400000">
              <a:off x="3092875" y="1555535"/>
              <a:ext cx="1623549" cy="6382937"/>
            </a:xfrm>
            <a:custGeom>
              <a:rect b="b" l="l" r="r" t="t"/>
              <a:pathLst>
                <a:path extrusionOk="0" h="44059" w="12220">
                  <a:moveTo>
                    <a:pt x="9359" y="0"/>
                  </a:moveTo>
                  <a:lnTo>
                    <a:pt x="9359" y="18593"/>
                  </a:lnTo>
                  <a:lnTo>
                    <a:pt x="9359" y="27156"/>
                  </a:lnTo>
                  <a:cubicBezTo>
                    <a:pt x="9359" y="27621"/>
                    <a:pt x="9003" y="28003"/>
                    <a:pt x="8568" y="28055"/>
                  </a:cubicBezTo>
                  <a:lnTo>
                    <a:pt x="8444" y="28055"/>
                  </a:lnTo>
                  <a:cubicBezTo>
                    <a:pt x="7940" y="28055"/>
                    <a:pt x="7532" y="27647"/>
                    <a:pt x="7532" y="27156"/>
                  </a:cubicBezTo>
                  <a:lnTo>
                    <a:pt x="7532" y="18168"/>
                  </a:lnTo>
                  <a:cubicBezTo>
                    <a:pt x="7532" y="16099"/>
                    <a:pt x="5845" y="14409"/>
                    <a:pt x="3773" y="14409"/>
                  </a:cubicBezTo>
                  <a:cubicBezTo>
                    <a:pt x="1704" y="14409"/>
                    <a:pt x="1" y="16099"/>
                    <a:pt x="1" y="18168"/>
                  </a:cubicBezTo>
                  <a:lnTo>
                    <a:pt x="1" y="30141"/>
                  </a:lnTo>
                  <a:lnTo>
                    <a:pt x="1" y="44059"/>
                  </a:lnTo>
                  <a:lnTo>
                    <a:pt x="2861" y="44059"/>
                  </a:lnTo>
                  <a:lnTo>
                    <a:pt x="2861" y="29065"/>
                  </a:lnTo>
                  <a:lnTo>
                    <a:pt x="2861" y="18168"/>
                  </a:lnTo>
                  <a:cubicBezTo>
                    <a:pt x="2861" y="17677"/>
                    <a:pt x="3270" y="17269"/>
                    <a:pt x="3773" y="17269"/>
                  </a:cubicBezTo>
                  <a:cubicBezTo>
                    <a:pt x="4276" y="17269"/>
                    <a:pt x="4685" y="17677"/>
                    <a:pt x="4685" y="18168"/>
                  </a:cubicBezTo>
                  <a:lnTo>
                    <a:pt x="4685" y="27156"/>
                  </a:lnTo>
                  <a:cubicBezTo>
                    <a:pt x="4685" y="29186"/>
                    <a:pt x="6306" y="30863"/>
                    <a:pt x="8336" y="30915"/>
                  </a:cubicBezTo>
                  <a:cubicBezTo>
                    <a:pt x="8378" y="30915"/>
                    <a:pt x="8405" y="30932"/>
                    <a:pt x="8444" y="30932"/>
                  </a:cubicBezTo>
                  <a:cubicBezTo>
                    <a:pt x="10529" y="30932"/>
                    <a:pt x="12219" y="29229"/>
                    <a:pt x="12219" y="27156"/>
                  </a:cubicBezTo>
                  <a:lnTo>
                    <a:pt x="12219" y="18619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1" name="Google Shape;1231;p18"/>
            <p:cNvGrpSpPr/>
            <p:nvPr/>
          </p:nvGrpSpPr>
          <p:grpSpPr>
            <a:xfrm flipH="1" rot="5400000">
              <a:off x="3392071" y="1847512"/>
              <a:ext cx="1257637" cy="5799004"/>
              <a:chOff x="3563222" y="101822"/>
              <a:chExt cx="1212180" cy="5125965"/>
            </a:xfrm>
          </p:grpSpPr>
          <p:sp>
            <p:nvSpPr>
              <p:cNvPr id="1232" name="Google Shape;1232;p18"/>
              <p:cNvSpPr/>
              <p:nvPr/>
            </p:nvSpPr>
            <p:spPr>
              <a:xfrm>
                <a:off x="3563222" y="4946702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18"/>
              <p:cNvSpPr/>
              <p:nvPr/>
            </p:nvSpPr>
            <p:spPr>
              <a:xfrm>
                <a:off x="3563222" y="506016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18"/>
              <p:cNvSpPr/>
              <p:nvPr/>
            </p:nvSpPr>
            <p:spPr>
              <a:xfrm>
                <a:off x="3563222" y="4833244"/>
                <a:ext cx="13830" cy="58010"/>
              </a:xfrm>
              <a:custGeom>
                <a:rect b="b" l="l" r="r" t="t"/>
                <a:pathLst>
                  <a:path extrusionOk="0" h="453" w="108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18"/>
              <p:cNvSpPr/>
              <p:nvPr/>
            </p:nvSpPr>
            <p:spPr>
              <a:xfrm>
                <a:off x="3563222" y="5171569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18"/>
              <p:cNvSpPr/>
              <p:nvPr/>
            </p:nvSpPr>
            <p:spPr>
              <a:xfrm>
                <a:off x="3563222" y="4043522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18"/>
              <p:cNvSpPr/>
              <p:nvPr/>
            </p:nvSpPr>
            <p:spPr>
              <a:xfrm>
                <a:off x="3563222" y="4154802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0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18"/>
              <p:cNvSpPr/>
              <p:nvPr/>
            </p:nvSpPr>
            <p:spPr>
              <a:xfrm>
                <a:off x="3563222" y="3818271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18"/>
              <p:cNvSpPr/>
              <p:nvPr/>
            </p:nvSpPr>
            <p:spPr>
              <a:xfrm>
                <a:off x="3563222" y="3930064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18"/>
              <p:cNvSpPr/>
              <p:nvPr/>
            </p:nvSpPr>
            <p:spPr>
              <a:xfrm>
                <a:off x="3563222" y="426826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18"/>
              <p:cNvSpPr/>
              <p:nvPr/>
            </p:nvSpPr>
            <p:spPr>
              <a:xfrm>
                <a:off x="3563222" y="4380053"/>
                <a:ext cx="13830" cy="57370"/>
              </a:xfrm>
              <a:custGeom>
                <a:rect b="b" l="l" r="r" t="t"/>
                <a:pathLst>
                  <a:path extrusionOk="0" h="448" w="108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18"/>
              <p:cNvSpPr/>
              <p:nvPr/>
            </p:nvSpPr>
            <p:spPr>
              <a:xfrm>
                <a:off x="3563222" y="449338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18"/>
              <p:cNvSpPr/>
              <p:nvPr/>
            </p:nvSpPr>
            <p:spPr>
              <a:xfrm>
                <a:off x="3563222" y="4718250"/>
                <a:ext cx="13830" cy="59547"/>
              </a:xfrm>
              <a:custGeom>
                <a:rect b="b" l="l" r="r" t="t"/>
                <a:pathLst>
                  <a:path extrusionOk="0" h="465" w="108">
                    <a:moveTo>
                      <a:pt x="0" y="0"/>
                    </a:moveTo>
                    <a:lnTo>
                      <a:pt x="0" y="26"/>
                    </a:lnTo>
                    <a:lnTo>
                      <a:pt x="0" y="435"/>
                    </a:lnTo>
                    <a:lnTo>
                      <a:pt x="0" y="464"/>
                    </a:lnTo>
                    <a:lnTo>
                      <a:pt x="108" y="464"/>
                    </a:lnTo>
                    <a:lnTo>
                      <a:pt x="108" y="435"/>
                    </a:lnTo>
                    <a:lnTo>
                      <a:pt x="108" y="26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18"/>
              <p:cNvSpPr/>
              <p:nvPr/>
            </p:nvSpPr>
            <p:spPr>
              <a:xfrm>
                <a:off x="3563222" y="4606457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18"/>
              <p:cNvSpPr/>
              <p:nvPr/>
            </p:nvSpPr>
            <p:spPr>
              <a:xfrm>
                <a:off x="3746086" y="1978230"/>
                <a:ext cx="57882" cy="31502"/>
              </a:xfrm>
              <a:custGeom>
                <a:rect b="b" l="l" r="r" t="t"/>
                <a:pathLst>
                  <a:path extrusionOk="0" h="246" w="452">
                    <a:moveTo>
                      <a:pt x="438" y="0"/>
                    </a:moveTo>
                    <a:cubicBezTo>
                      <a:pt x="288" y="43"/>
                      <a:pt x="138" y="82"/>
                      <a:pt x="0" y="151"/>
                    </a:cubicBezTo>
                    <a:lnTo>
                      <a:pt x="43" y="246"/>
                    </a:lnTo>
                    <a:cubicBezTo>
                      <a:pt x="180" y="193"/>
                      <a:pt x="314" y="151"/>
                      <a:pt x="451" y="112"/>
                    </a:cubicBezTo>
                    <a:lnTo>
                      <a:pt x="4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18"/>
              <p:cNvSpPr/>
              <p:nvPr/>
            </p:nvSpPr>
            <p:spPr>
              <a:xfrm>
                <a:off x="3563222" y="266384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18"/>
              <p:cNvSpPr/>
              <p:nvPr/>
            </p:nvSpPr>
            <p:spPr>
              <a:xfrm>
                <a:off x="3563222" y="2777301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18"/>
              <p:cNvSpPr/>
              <p:nvPr/>
            </p:nvSpPr>
            <p:spPr>
              <a:xfrm>
                <a:off x="3563222" y="2438721"/>
                <a:ext cx="13830" cy="56089"/>
              </a:xfrm>
              <a:custGeom>
                <a:rect b="b" l="l" r="r" t="t"/>
                <a:pathLst>
                  <a:path extrusionOk="0" h="438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18"/>
              <p:cNvSpPr/>
              <p:nvPr/>
            </p:nvSpPr>
            <p:spPr>
              <a:xfrm>
                <a:off x="3587424" y="2107567"/>
                <a:ext cx="40338" cy="55833"/>
              </a:xfrm>
              <a:custGeom>
                <a:rect b="b" l="l" r="r" t="t"/>
                <a:pathLst>
                  <a:path extrusionOk="0" h="436" w="315">
                    <a:moveTo>
                      <a:pt x="220" y="1"/>
                    </a:moveTo>
                    <a:cubicBezTo>
                      <a:pt x="138" y="121"/>
                      <a:pt x="69" y="259"/>
                      <a:pt x="1" y="393"/>
                    </a:cubicBezTo>
                    <a:lnTo>
                      <a:pt x="112" y="435"/>
                    </a:lnTo>
                    <a:cubicBezTo>
                      <a:pt x="164" y="298"/>
                      <a:pt x="233" y="177"/>
                      <a:pt x="314" y="53"/>
                    </a:cubicBez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18"/>
              <p:cNvSpPr/>
              <p:nvPr/>
            </p:nvSpPr>
            <p:spPr>
              <a:xfrm>
                <a:off x="3563222" y="2325263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18"/>
              <p:cNvSpPr/>
              <p:nvPr/>
            </p:nvSpPr>
            <p:spPr>
              <a:xfrm>
                <a:off x="3651837" y="2025483"/>
                <a:ext cx="52504" cy="46997"/>
              </a:xfrm>
              <a:custGeom>
                <a:rect b="b" l="l" r="r" t="t"/>
                <a:pathLst>
                  <a:path extrusionOk="0" h="367" w="410">
                    <a:moveTo>
                      <a:pt x="344" y="1"/>
                    </a:moveTo>
                    <a:cubicBezTo>
                      <a:pt x="220" y="83"/>
                      <a:pt x="112" y="177"/>
                      <a:pt x="1" y="285"/>
                    </a:cubicBezTo>
                    <a:lnTo>
                      <a:pt x="83" y="367"/>
                    </a:lnTo>
                    <a:cubicBezTo>
                      <a:pt x="181" y="259"/>
                      <a:pt x="289" y="177"/>
                      <a:pt x="410" y="96"/>
                    </a:cubicBez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18"/>
              <p:cNvSpPr/>
              <p:nvPr/>
            </p:nvSpPr>
            <p:spPr>
              <a:xfrm>
                <a:off x="3563222" y="2212189"/>
                <a:ext cx="21001" cy="57498"/>
              </a:xfrm>
              <a:custGeom>
                <a:rect b="b" l="l" r="r" t="t"/>
                <a:pathLst>
                  <a:path extrusionOk="0" h="449" w="164">
                    <a:moveTo>
                      <a:pt x="56" y="1"/>
                    </a:moveTo>
                    <a:cubicBezTo>
                      <a:pt x="26" y="148"/>
                      <a:pt x="13" y="298"/>
                      <a:pt x="0" y="448"/>
                    </a:cubicBezTo>
                    <a:lnTo>
                      <a:pt x="121" y="448"/>
                    </a:lnTo>
                    <a:cubicBezTo>
                      <a:pt x="121" y="311"/>
                      <a:pt x="137" y="164"/>
                      <a:pt x="163" y="27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18"/>
              <p:cNvSpPr/>
              <p:nvPr/>
            </p:nvSpPr>
            <p:spPr>
              <a:xfrm>
                <a:off x="3563222" y="2550386"/>
                <a:ext cx="13830" cy="57498"/>
              </a:xfrm>
              <a:custGeom>
                <a:rect b="b" l="l" r="r" t="t"/>
                <a:pathLst>
                  <a:path extrusionOk="0" h="449" w="108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18"/>
              <p:cNvSpPr/>
              <p:nvPr/>
            </p:nvSpPr>
            <p:spPr>
              <a:xfrm>
                <a:off x="3563222" y="345203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18"/>
              <p:cNvSpPr/>
              <p:nvPr/>
            </p:nvSpPr>
            <p:spPr>
              <a:xfrm>
                <a:off x="3563222" y="3565488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18"/>
              <p:cNvSpPr/>
              <p:nvPr/>
            </p:nvSpPr>
            <p:spPr>
              <a:xfrm>
                <a:off x="3563222" y="2888582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18"/>
              <p:cNvSpPr/>
              <p:nvPr/>
            </p:nvSpPr>
            <p:spPr>
              <a:xfrm>
                <a:off x="3563222" y="3790226"/>
                <a:ext cx="13830" cy="19337"/>
              </a:xfrm>
              <a:custGeom>
                <a:rect b="b" l="l" r="r" t="t"/>
                <a:pathLst>
                  <a:path extrusionOk="0" h="151" w="108">
                    <a:moveTo>
                      <a:pt x="0" y="0"/>
                    </a:moveTo>
                    <a:lnTo>
                      <a:pt x="0" y="151"/>
                    </a:lnTo>
                    <a:lnTo>
                      <a:pt x="108" y="1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18"/>
              <p:cNvSpPr/>
              <p:nvPr/>
            </p:nvSpPr>
            <p:spPr>
              <a:xfrm>
                <a:off x="3563222" y="367715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18"/>
              <p:cNvSpPr/>
              <p:nvPr/>
            </p:nvSpPr>
            <p:spPr>
              <a:xfrm>
                <a:off x="3563222" y="300204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18"/>
              <p:cNvSpPr/>
              <p:nvPr/>
            </p:nvSpPr>
            <p:spPr>
              <a:xfrm>
                <a:off x="3563222" y="3113833"/>
                <a:ext cx="13830" cy="57498"/>
              </a:xfrm>
              <a:custGeom>
                <a:rect b="b" l="l" r="r" t="t"/>
                <a:pathLst>
                  <a:path extrusionOk="0" h="449" w="108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18"/>
              <p:cNvSpPr/>
              <p:nvPr/>
            </p:nvSpPr>
            <p:spPr>
              <a:xfrm>
                <a:off x="3563222" y="3338572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18"/>
              <p:cNvSpPr/>
              <p:nvPr/>
            </p:nvSpPr>
            <p:spPr>
              <a:xfrm>
                <a:off x="3563222" y="3227291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18"/>
              <p:cNvSpPr/>
              <p:nvPr/>
            </p:nvSpPr>
            <p:spPr>
              <a:xfrm>
                <a:off x="4161244" y="292174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0"/>
                    </a:moveTo>
                    <a:lnTo>
                      <a:pt x="1" y="438"/>
                    </a:lnTo>
                    <a:lnTo>
                      <a:pt x="125" y="43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18"/>
              <p:cNvSpPr/>
              <p:nvPr/>
            </p:nvSpPr>
            <p:spPr>
              <a:xfrm>
                <a:off x="4161244" y="2358685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" y="1"/>
                    </a:moveTo>
                    <a:lnTo>
                      <a:pt x="1" y="449"/>
                    </a:lnTo>
                    <a:lnTo>
                      <a:pt x="125" y="449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18"/>
              <p:cNvSpPr/>
              <p:nvPr/>
            </p:nvSpPr>
            <p:spPr>
              <a:xfrm>
                <a:off x="4161244" y="247175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0"/>
                    </a:moveTo>
                    <a:lnTo>
                      <a:pt x="1" y="438"/>
                    </a:lnTo>
                    <a:lnTo>
                      <a:pt x="125" y="43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18"/>
              <p:cNvSpPr/>
              <p:nvPr/>
            </p:nvSpPr>
            <p:spPr>
              <a:xfrm>
                <a:off x="4161244" y="2583424"/>
                <a:ext cx="16135" cy="58010"/>
              </a:xfrm>
              <a:custGeom>
                <a:rect b="b" l="l" r="r" t="t"/>
                <a:pathLst>
                  <a:path extrusionOk="0" h="453" w="126">
                    <a:moveTo>
                      <a:pt x="1" y="1"/>
                    </a:moveTo>
                    <a:lnTo>
                      <a:pt x="1" y="452"/>
                    </a:lnTo>
                    <a:lnTo>
                      <a:pt x="125" y="452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18"/>
              <p:cNvSpPr/>
              <p:nvPr/>
            </p:nvSpPr>
            <p:spPr>
              <a:xfrm>
                <a:off x="4161244" y="3373787"/>
                <a:ext cx="16135" cy="55705"/>
              </a:xfrm>
              <a:custGeom>
                <a:rect b="b" l="l" r="r" t="t"/>
                <a:pathLst>
                  <a:path extrusionOk="0" h="435" w="126">
                    <a:moveTo>
                      <a:pt x="1" y="0"/>
                    </a:moveTo>
                    <a:lnTo>
                      <a:pt x="1" y="422"/>
                    </a:ln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422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18"/>
              <p:cNvSpPr/>
              <p:nvPr/>
            </p:nvSpPr>
            <p:spPr>
              <a:xfrm>
                <a:off x="4393154" y="3710319"/>
                <a:ext cx="57882" cy="22666"/>
              </a:xfrm>
              <a:custGeom>
                <a:rect b="b" l="l" r="r" t="t"/>
                <a:pathLst>
                  <a:path extrusionOk="0" h="177" w="452">
                    <a:moveTo>
                      <a:pt x="30" y="0"/>
                    </a:moveTo>
                    <a:lnTo>
                      <a:pt x="1" y="108"/>
                    </a:lnTo>
                    <a:cubicBezTo>
                      <a:pt x="138" y="151"/>
                      <a:pt x="288" y="177"/>
                      <a:pt x="439" y="177"/>
                    </a:cubicBezTo>
                    <a:lnTo>
                      <a:pt x="452" y="69"/>
                    </a:lnTo>
                    <a:cubicBezTo>
                      <a:pt x="301" y="52"/>
                      <a:pt x="164" y="39"/>
                      <a:pt x="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18"/>
              <p:cNvSpPr/>
              <p:nvPr/>
            </p:nvSpPr>
            <p:spPr>
              <a:xfrm>
                <a:off x="4161244" y="2696882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1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18"/>
              <p:cNvSpPr/>
              <p:nvPr/>
            </p:nvSpPr>
            <p:spPr>
              <a:xfrm>
                <a:off x="4168415" y="3483403"/>
                <a:ext cx="29837" cy="57882"/>
              </a:xfrm>
              <a:custGeom>
                <a:rect b="b" l="l" r="r" t="t"/>
                <a:pathLst>
                  <a:path extrusionOk="0" h="452" w="233">
                    <a:moveTo>
                      <a:pt x="108" y="1"/>
                    </a:moveTo>
                    <a:lnTo>
                      <a:pt x="0" y="27"/>
                    </a:lnTo>
                    <a:cubicBezTo>
                      <a:pt x="27" y="164"/>
                      <a:pt x="69" y="314"/>
                      <a:pt x="121" y="452"/>
                    </a:cubicBezTo>
                    <a:lnTo>
                      <a:pt x="233" y="409"/>
                    </a:lnTo>
                    <a:cubicBezTo>
                      <a:pt x="177" y="288"/>
                      <a:pt x="134" y="138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18"/>
              <p:cNvSpPr/>
              <p:nvPr/>
            </p:nvSpPr>
            <p:spPr>
              <a:xfrm>
                <a:off x="4288532" y="3664603"/>
                <a:ext cx="56217" cy="40338"/>
              </a:xfrm>
              <a:custGeom>
                <a:rect b="b" l="l" r="r" t="t"/>
                <a:pathLst>
                  <a:path extrusionOk="0" h="315" w="439">
                    <a:moveTo>
                      <a:pt x="69" y="1"/>
                    </a:moveTo>
                    <a:lnTo>
                      <a:pt x="1" y="83"/>
                    </a:lnTo>
                    <a:cubicBezTo>
                      <a:pt x="125" y="181"/>
                      <a:pt x="259" y="246"/>
                      <a:pt x="396" y="315"/>
                    </a:cubicBezTo>
                    <a:lnTo>
                      <a:pt x="439" y="220"/>
                    </a:lnTo>
                    <a:cubicBezTo>
                      <a:pt x="314" y="151"/>
                      <a:pt x="193" y="83"/>
                      <a:pt x="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18"/>
              <p:cNvSpPr/>
              <p:nvPr/>
            </p:nvSpPr>
            <p:spPr>
              <a:xfrm>
                <a:off x="4210290" y="3584696"/>
                <a:ext cx="45332" cy="54168"/>
              </a:xfrm>
              <a:custGeom>
                <a:rect b="b" l="l" r="r" t="t"/>
                <a:pathLst>
                  <a:path extrusionOk="0" h="423" w="354">
                    <a:moveTo>
                      <a:pt x="95" y="1"/>
                    </a:moveTo>
                    <a:lnTo>
                      <a:pt x="0" y="69"/>
                    </a:lnTo>
                    <a:cubicBezTo>
                      <a:pt x="82" y="190"/>
                      <a:pt x="177" y="314"/>
                      <a:pt x="285" y="422"/>
                    </a:cubicBezTo>
                    <a:lnTo>
                      <a:pt x="353" y="341"/>
                    </a:lnTo>
                    <a:cubicBezTo>
                      <a:pt x="259" y="233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18"/>
              <p:cNvSpPr/>
              <p:nvPr/>
            </p:nvSpPr>
            <p:spPr>
              <a:xfrm>
                <a:off x="3857879" y="1971571"/>
                <a:ext cx="57882" cy="17288"/>
              </a:xfrm>
              <a:custGeom>
                <a:rect b="b" l="l" r="r" t="t"/>
                <a:pathLst>
                  <a:path extrusionOk="0" h="135" w="452">
                    <a:moveTo>
                      <a:pt x="0" y="0"/>
                    </a:moveTo>
                    <a:lnTo>
                      <a:pt x="13" y="108"/>
                    </a:lnTo>
                    <a:lnTo>
                      <a:pt x="95" y="108"/>
                    </a:lnTo>
                    <a:cubicBezTo>
                      <a:pt x="206" y="108"/>
                      <a:pt x="327" y="121"/>
                      <a:pt x="435" y="134"/>
                    </a:cubicBezTo>
                    <a:lnTo>
                      <a:pt x="451" y="26"/>
                    </a:lnTo>
                    <a:cubicBezTo>
                      <a:pt x="340" y="13"/>
                      <a:pt x="219" y="0"/>
                      <a:pt x="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18"/>
              <p:cNvSpPr/>
              <p:nvPr/>
            </p:nvSpPr>
            <p:spPr>
              <a:xfrm>
                <a:off x="4161244" y="2245228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09" y="1"/>
                    </a:moveTo>
                    <a:lnTo>
                      <a:pt x="1" y="14"/>
                    </a:lnTo>
                    <a:lnTo>
                      <a:pt x="1" y="259"/>
                    </a:lnTo>
                    <a:lnTo>
                      <a:pt x="1" y="449"/>
                    </a:lnTo>
                    <a:lnTo>
                      <a:pt x="125" y="449"/>
                    </a:lnTo>
                    <a:lnTo>
                      <a:pt x="125" y="259"/>
                    </a:lnTo>
                    <a:cubicBezTo>
                      <a:pt x="125" y="164"/>
                      <a:pt x="109" y="83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18"/>
              <p:cNvSpPr/>
              <p:nvPr/>
            </p:nvSpPr>
            <p:spPr>
              <a:xfrm>
                <a:off x="4129870" y="2135227"/>
                <a:ext cx="33167" cy="57882"/>
              </a:xfrm>
              <a:custGeom>
                <a:rect b="b" l="l" r="r" t="t"/>
                <a:pathLst>
                  <a:path extrusionOk="0" h="452" w="259">
                    <a:moveTo>
                      <a:pt x="96" y="0"/>
                    </a:moveTo>
                    <a:lnTo>
                      <a:pt x="1" y="56"/>
                    </a:lnTo>
                    <a:cubicBezTo>
                      <a:pt x="56" y="177"/>
                      <a:pt x="109" y="314"/>
                      <a:pt x="151" y="451"/>
                    </a:cubicBezTo>
                    <a:lnTo>
                      <a:pt x="259" y="422"/>
                    </a:lnTo>
                    <a:cubicBezTo>
                      <a:pt x="220" y="275"/>
                      <a:pt x="164" y="138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18"/>
              <p:cNvSpPr/>
              <p:nvPr/>
            </p:nvSpPr>
            <p:spPr>
              <a:xfrm>
                <a:off x="4062129" y="2046484"/>
                <a:ext cx="48662" cy="50711"/>
              </a:xfrm>
              <a:custGeom>
                <a:rect b="b" l="l" r="r" t="t"/>
                <a:pathLst>
                  <a:path extrusionOk="0" h="396" w="380">
                    <a:moveTo>
                      <a:pt x="66" y="0"/>
                    </a:moveTo>
                    <a:lnTo>
                      <a:pt x="0" y="82"/>
                    </a:lnTo>
                    <a:cubicBezTo>
                      <a:pt x="108" y="177"/>
                      <a:pt x="203" y="285"/>
                      <a:pt x="285" y="396"/>
                    </a:cubicBezTo>
                    <a:lnTo>
                      <a:pt x="379" y="327"/>
                    </a:lnTo>
                    <a:cubicBezTo>
                      <a:pt x="285" y="203"/>
                      <a:pt x="177" y="95"/>
                      <a:pt x="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18"/>
              <p:cNvSpPr/>
              <p:nvPr/>
            </p:nvSpPr>
            <p:spPr>
              <a:xfrm>
                <a:off x="3965830" y="1988731"/>
                <a:ext cx="57882" cy="36881"/>
              </a:xfrm>
              <a:custGeom>
                <a:rect b="b" l="l" r="r" t="t"/>
                <a:pathLst>
                  <a:path extrusionOk="0" h="288" w="452">
                    <a:moveTo>
                      <a:pt x="43" y="0"/>
                    </a:moveTo>
                    <a:lnTo>
                      <a:pt x="0" y="95"/>
                    </a:lnTo>
                    <a:cubicBezTo>
                      <a:pt x="138" y="151"/>
                      <a:pt x="275" y="206"/>
                      <a:pt x="396" y="288"/>
                    </a:cubicBezTo>
                    <a:lnTo>
                      <a:pt x="452" y="193"/>
                    </a:lnTo>
                    <a:cubicBezTo>
                      <a:pt x="327" y="111"/>
                      <a:pt x="193" y="56"/>
                      <a:pt x="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18"/>
              <p:cNvSpPr/>
              <p:nvPr/>
            </p:nvSpPr>
            <p:spPr>
              <a:xfrm>
                <a:off x="4161244" y="3260329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0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18"/>
              <p:cNvSpPr/>
              <p:nvPr/>
            </p:nvSpPr>
            <p:spPr>
              <a:xfrm>
                <a:off x="4161244" y="303507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1"/>
                    </a:moveTo>
                    <a:lnTo>
                      <a:pt x="1" y="439"/>
                    </a:lnTo>
                    <a:lnTo>
                      <a:pt x="125" y="439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8"/>
              <p:cNvSpPr/>
              <p:nvPr/>
            </p:nvSpPr>
            <p:spPr>
              <a:xfrm>
                <a:off x="4161244" y="2810340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1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18"/>
              <p:cNvSpPr/>
              <p:nvPr/>
            </p:nvSpPr>
            <p:spPr>
              <a:xfrm>
                <a:off x="4161244" y="3146872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" y="1"/>
                    </a:moveTo>
                    <a:lnTo>
                      <a:pt x="1" y="448"/>
                    </a:lnTo>
                    <a:lnTo>
                      <a:pt x="125" y="448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18"/>
              <p:cNvSpPr/>
              <p:nvPr/>
            </p:nvSpPr>
            <p:spPr>
              <a:xfrm>
                <a:off x="4761060" y="123191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18"/>
              <p:cNvSpPr/>
              <p:nvPr/>
            </p:nvSpPr>
            <p:spPr>
              <a:xfrm>
                <a:off x="4761060" y="1343711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18"/>
              <p:cNvSpPr/>
              <p:nvPr/>
            </p:nvSpPr>
            <p:spPr>
              <a:xfrm>
                <a:off x="4761060" y="1003338"/>
                <a:ext cx="14342" cy="59547"/>
              </a:xfrm>
              <a:custGeom>
                <a:rect b="b" l="l" r="r" t="t"/>
                <a:pathLst>
                  <a:path extrusionOk="0" h="465" w="112">
                    <a:moveTo>
                      <a:pt x="1" y="1"/>
                    </a:moveTo>
                    <a:lnTo>
                      <a:pt x="1" y="27"/>
                    </a:lnTo>
                    <a:lnTo>
                      <a:pt x="1" y="436"/>
                    </a:lnTo>
                    <a:lnTo>
                      <a:pt x="1" y="465"/>
                    </a:lnTo>
                    <a:lnTo>
                      <a:pt x="112" y="465"/>
                    </a:lnTo>
                    <a:lnTo>
                      <a:pt x="112" y="436"/>
                    </a:lnTo>
                    <a:lnTo>
                      <a:pt x="112" y="27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18"/>
              <p:cNvSpPr/>
              <p:nvPr/>
            </p:nvSpPr>
            <p:spPr>
              <a:xfrm>
                <a:off x="4761060" y="1118460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18"/>
              <p:cNvSpPr/>
              <p:nvPr/>
            </p:nvSpPr>
            <p:spPr>
              <a:xfrm>
                <a:off x="4761060" y="2020105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18"/>
              <p:cNvSpPr/>
              <p:nvPr/>
            </p:nvSpPr>
            <p:spPr>
              <a:xfrm>
                <a:off x="4761060" y="2131898"/>
                <a:ext cx="14342" cy="57370"/>
              </a:xfrm>
              <a:custGeom>
                <a:rect b="b" l="l" r="r" t="t"/>
                <a:pathLst>
                  <a:path extrusionOk="0" h="448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18"/>
              <p:cNvSpPr/>
              <p:nvPr/>
            </p:nvSpPr>
            <p:spPr>
              <a:xfrm>
                <a:off x="4761060" y="1456657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18"/>
              <p:cNvSpPr/>
              <p:nvPr/>
            </p:nvSpPr>
            <p:spPr>
              <a:xfrm>
                <a:off x="4761060" y="224522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8"/>
              <p:cNvSpPr/>
              <p:nvPr/>
            </p:nvSpPr>
            <p:spPr>
              <a:xfrm>
                <a:off x="4761060" y="1570115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18"/>
              <p:cNvSpPr/>
              <p:nvPr/>
            </p:nvSpPr>
            <p:spPr>
              <a:xfrm>
                <a:off x="4761060" y="168190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18"/>
              <p:cNvSpPr/>
              <p:nvPr/>
            </p:nvSpPr>
            <p:spPr>
              <a:xfrm>
                <a:off x="4761060" y="1906647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18"/>
              <p:cNvSpPr/>
              <p:nvPr/>
            </p:nvSpPr>
            <p:spPr>
              <a:xfrm>
                <a:off x="4761060" y="1795366"/>
                <a:ext cx="14342" cy="55705"/>
              </a:xfrm>
              <a:custGeom>
                <a:rect b="b" l="l" r="r" t="t"/>
                <a:pathLst>
                  <a:path extrusionOk="0" h="435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18"/>
              <p:cNvSpPr/>
              <p:nvPr/>
            </p:nvSpPr>
            <p:spPr>
              <a:xfrm>
                <a:off x="4761060" y="32860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18"/>
              <p:cNvSpPr/>
              <p:nvPr/>
            </p:nvSpPr>
            <p:spPr>
              <a:xfrm>
                <a:off x="4761060" y="440018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18"/>
              <p:cNvSpPr/>
              <p:nvPr/>
            </p:nvSpPr>
            <p:spPr>
              <a:xfrm>
                <a:off x="4761060" y="101822"/>
                <a:ext cx="14342" cy="57370"/>
              </a:xfrm>
              <a:custGeom>
                <a:rect b="b" l="l" r="r" t="t"/>
                <a:pathLst>
                  <a:path extrusionOk="0" h="448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18"/>
              <p:cNvSpPr/>
              <p:nvPr/>
            </p:nvSpPr>
            <p:spPr>
              <a:xfrm>
                <a:off x="4761060" y="215152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18"/>
              <p:cNvSpPr/>
              <p:nvPr/>
            </p:nvSpPr>
            <p:spPr>
              <a:xfrm>
                <a:off x="4761060" y="553476"/>
                <a:ext cx="14342" cy="55705"/>
              </a:xfrm>
              <a:custGeom>
                <a:rect b="b" l="l" r="r" t="t"/>
                <a:pathLst>
                  <a:path extrusionOk="0" h="435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18"/>
              <p:cNvSpPr/>
              <p:nvPr/>
            </p:nvSpPr>
            <p:spPr>
              <a:xfrm>
                <a:off x="4761060" y="665141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1"/>
                    </a:moveTo>
                    <a:lnTo>
                      <a:pt x="1" y="449"/>
                    </a:lnTo>
                    <a:lnTo>
                      <a:pt x="112" y="44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18"/>
              <p:cNvSpPr/>
              <p:nvPr/>
            </p:nvSpPr>
            <p:spPr>
              <a:xfrm>
                <a:off x="4761060" y="77859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18"/>
              <p:cNvSpPr/>
              <p:nvPr/>
            </p:nvSpPr>
            <p:spPr>
              <a:xfrm>
                <a:off x="4761060" y="889880"/>
                <a:ext cx="14342" cy="58010"/>
              </a:xfrm>
              <a:custGeom>
                <a:rect b="b" l="l" r="r" t="t"/>
                <a:pathLst>
                  <a:path extrusionOk="0" h="453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18"/>
              <p:cNvSpPr/>
              <p:nvPr/>
            </p:nvSpPr>
            <p:spPr>
              <a:xfrm>
                <a:off x="4761060" y="2921749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18"/>
              <p:cNvSpPr/>
              <p:nvPr/>
            </p:nvSpPr>
            <p:spPr>
              <a:xfrm>
                <a:off x="4761060" y="2358685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4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18"/>
              <p:cNvSpPr/>
              <p:nvPr/>
            </p:nvSpPr>
            <p:spPr>
              <a:xfrm>
                <a:off x="4761060" y="2470094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0"/>
                    </a:moveTo>
                    <a:lnTo>
                      <a:pt x="1" y="451"/>
                    </a:lnTo>
                    <a:lnTo>
                      <a:pt x="112" y="451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18"/>
              <p:cNvSpPr/>
              <p:nvPr/>
            </p:nvSpPr>
            <p:spPr>
              <a:xfrm>
                <a:off x="4761060" y="2583424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18"/>
              <p:cNvSpPr/>
              <p:nvPr/>
            </p:nvSpPr>
            <p:spPr>
              <a:xfrm>
                <a:off x="4761060" y="3368281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22"/>
                    </a:ln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42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18"/>
              <p:cNvSpPr/>
              <p:nvPr/>
            </p:nvSpPr>
            <p:spPr>
              <a:xfrm>
                <a:off x="4485739" y="3710319"/>
                <a:ext cx="59547" cy="22666"/>
              </a:xfrm>
              <a:custGeom>
                <a:rect b="b" l="l" r="r" t="t"/>
                <a:pathLst>
                  <a:path extrusionOk="0" h="177" w="465">
                    <a:moveTo>
                      <a:pt x="435" y="0"/>
                    </a:moveTo>
                    <a:cubicBezTo>
                      <a:pt x="288" y="26"/>
                      <a:pt x="150" y="52"/>
                      <a:pt x="0" y="69"/>
                    </a:cubicBezTo>
                    <a:lnTo>
                      <a:pt x="13" y="177"/>
                    </a:lnTo>
                    <a:cubicBezTo>
                      <a:pt x="163" y="164"/>
                      <a:pt x="314" y="134"/>
                      <a:pt x="464" y="108"/>
                    </a:cubicBezTo>
                    <a:lnTo>
                      <a:pt x="4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18"/>
              <p:cNvSpPr/>
              <p:nvPr/>
            </p:nvSpPr>
            <p:spPr>
              <a:xfrm>
                <a:off x="4761060" y="2696882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18"/>
              <p:cNvSpPr/>
              <p:nvPr/>
            </p:nvSpPr>
            <p:spPr>
              <a:xfrm>
                <a:off x="4740187" y="3480074"/>
                <a:ext cx="29837" cy="57498"/>
              </a:xfrm>
              <a:custGeom>
                <a:rect b="b" l="l" r="r" t="t"/>
                <a:pathLst>
                  <a:path extrusionOk="0" h="449" w="233">
                    <a:moveTo>
                      <a:pt x="125" y="0"/>
                    </a:moveTo>
                    <a:cubicBezTo>
                      <a:pt x="98" y="134"/>
                      <a:pt x="56" y="272"/>
                      <a:pt x="0" y="409"/>
                    </a:cubicBezTo>
                    <a:lnTo>
                      <a:pt x="98" y="448"/>
                    </a:lnTo>
                    <a:cubicBezTo>
                      <a:pt x="151" y="314"/>
                      <a:pt x="206" y="164"/>
                      <a:pt x="232" y="13"/>
                    </a:cubicBez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18"/>
              <p:cNvSpPr/>
              <p:nvPr/>
            </p:nvSpPr>
            <p:spPr>
              <a:xfrm>
                <a:off x="4592025" y="3662938"/>
                <a:ext cx="56217" cy="42003"/>
              </a:xfrm>
              <a:custGeom>
                <a:rect b="b" l="l" r="r" t="t"/>
                <a:pathLst>
                  <a:path extrusionOk="0" h="328" w="439">
                    <a:moveTo>
                      <a:pt x="370" y="1"/>
                    </a:moveTo>
                    <a:cubicBezTo>
                      <a:pt x="259" y="83"/>
                      <a:pt x="138" y="164"/>
                      <a:pt x="0" y="220"/>
                    </a:cubicBezTo>
                    <a:lnTo>
                      <a:pt x="56" y="328"/>
                    </a:lnTo>
                    <a:cubicBezTo>
                      <a:pt x="193" y="259"/>
                      <a:pt x="314" y="177"/>
                      <a:pt x="438" y="96"/>
                    </a:cubicBez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18"/>
              <p:cNvSpPr/>
              <p:nvPr/>
            </p:nvSpPr>
            <p:spPr>
              <a:xfrm>
                <a:off x="4681153" y="3580982"/>
                <a:ext cx="45332" cy="52376"/>
              </a:xfrm>
              <a:custGeom>
                <a:rect b="b" l="l" r="r" t="t"/>
                <a:pathLst>
                  <a:path extrusionOk="0" h="409" w="354">
                    <a:moveTo>
                      <a:pt x="259" y="0"/>
                    </a:moveTo>
                    <a:cubicBezTo>
                      <a:pt x="190" y="124"/>
                      <a:pt x="95" y="232"/>
                      <a:pt x="1" y="343"/>
                    </a:cubicBezTo>
                    <a:lnTo>
                      <a:pt x="82" y="409"/>
                    </a:lnTo>
                    <a:cubicBezTo>
                      <a:pt x="177" y="301"/>
                      <a:pt x="272" y="180"/>
                      <a:pt x="354" y="56"/>
                    </a:cubicBezTo>
                    <a:lnTo>
                      <a:pt x="2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18"/>
              <p:cNvSpPr/>
              <p:nvPr/>
            </p:nvSpPr>
            <p:spPr>
              <a:xfrm>
                <a:off x="4761060" y="326032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18"/>
              <p:cNvSpPr/>
              <p:nvPr/>
            </p:nvSpPr>
            <p:spPr>
              <a:xfrm>
                <a:off x="4761060" y="3035079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18"/>
              <p:cNvSpPr/>
              <p:nvPr/>
            </p:nvSpPr>
            <p:spPr>
              <a:xfrm>
                <a:off x="4761060" y="2808675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18"/>
              <p:cNvSpPr/>
              <p:nvPr/>
            </p:nvSpPr>
            <p:spPr>
              <a:xfrm>
                <a:off x="4761060" y="3146872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1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16" name="Google Shape;131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9"/>
          <p:cNvSpPr/>
          <p:nvPr/>
        </p:nvSpPr>
        <p:spPr>
          <a:xfrm>
            <a:off x="4666500" y="3899375"/>
            <a:ext cx="4477500" cy="44775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9" name="Google Shape;1319;p19"/>
          <p:cNvGrpSpPr/>
          <p:nvPr/>
        </p:nvGrpSpPr>
        <p:grpSpPr>
          <a:xfrm>
            <a:off x="-2900148" y="3294521"/>
            <a:ext cx="13848078" cy="1717216"/>
            <a:chOff x="3225200" y="1878300"/>
            <a:chExt cx="5251850" cy="651250"/>
          </a:xfrm>
        </p:grpSpPr>
        <p:sp>
          <p:nvSpPr>
            <p:cNvPr id="1320" name="Google Shape;1320;p19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9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9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9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9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9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9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9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9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9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9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9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9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9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9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9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9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9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9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9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9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9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9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9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9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9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9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9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9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9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9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9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9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9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9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9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9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9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9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9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9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9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9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9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9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9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9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9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9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9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9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9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9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9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9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9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9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9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9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9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9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9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9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9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9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9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9"/>
            <p:cNvSpPr/>
            <p:nvPr/>
          </p:nvSpPr>
          <p:spPr>
            <a:xfrm>
              <a:off x="54401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9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9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9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9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9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9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9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9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9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9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9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9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9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9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9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9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9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9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9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9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9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9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9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9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9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9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9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9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9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9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9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9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9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9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9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9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9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9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9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9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9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9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9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9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9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9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9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9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9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9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9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9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9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9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9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9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9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9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9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9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9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9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9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9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9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9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9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9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9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9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9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9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9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9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9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9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9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9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9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9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9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8" name="Google Shape;1468;p19"/>
          <p:cNvGrpSpPr/>
          <p:nvPr/>
        </p:nvGrpSpPr>
        <p:grpSpPr>
          <a:xfrm>
            <a:off x="2554563" y="3973589"/>
            <a:ext cx="750012" cy="630423"/>
            <a:chOff x="1507450" y="3919292"/>
            <a:chExt cx="953486" cy="801453"/>
          </a:xfrm>
        </p:grpSpPr>
        <p:grpSp>
          <p:nvGrpSpPr>
            <p:cNvPr id="1469" name="Google Shape;1469;p19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1"/>
            </a:xfrm>
          </p:grpSpPr>
          <p:sp>
            <p:nvSpPr>
              <p:cNvPr id="1470" name="Google Shape;1470;p19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19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9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3" name="Google Shape;1473;p19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1"/>
            </a:xfrm>
          </p:grpSpPr>
          <p:sp>
            <p:nvSpPr>
              <p:cNvPr id="1474" name="Google Shape;1474;p19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19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19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7" name="Google Shape;1477;p19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1478" name="Google Shape;1478;p19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19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19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81" name="Google Shape;1481;p19"/>
          <p:cNvGrpSpPr/>
          <p:nvPr/>
        </p:nvGrpSpPr>
        <p:grpSpPr>
          <a:xfrm>
            <a:off x="8430769" y="-2623342"/>
            <a:ext cx="4242221" cy="6761580"/>
            <a:chOff x="1336575" y="1389950"/>
            <a:chExt cx="1583450" cy="2523825"/>
          </a:xfrm>
        </p:grpSpPr>
        <p:sp>
          <p:nvSpPr>
            <p:cNvPr id="1482" name="Google Shape;1482;p19"/>
            <p:cNvSpPr/>
            <p:nvPr/>
          </p:nvSpPr>
          <p:spPr>
            <a:xfrm>
              <a:off x="1336575" y="1389950"/>
              <a:ext cx="1583450" cy="2523825"/>
            </a:xfrm>
            <a:custGeom>
              <a:rect b="b" l="l" r="r" t="t"/>
              <a:pathLst>
                <a:path extrusionOk="0" h="100953" w="63338">
                  <a:moveTo>
                    <a:pt x="1" y="1"/>
                  </a:moveTo>
                  <a:lnTo>
                    <a:pt x="1" y="45116"/>
                  </a:lnTo>
                  <a:cubicBezTo>
                    <a:pt x="1" y="48401"/>
                    <a:pt x="1340" y="50320"/>
                    <a:pt x="2470" y="51366"/>
                  </a:cubicBezTo>
                  <a:cubicBezTo>
                    <a:pt x="4773" y="53543"/>
                    <a:pt x="7793" y="53571"/>
                    <a:pt x="8519" y="53571"/>
                  </a:cubicBezTo>
                  <a:lnTo>
                    <a:pt x="54938" y="53571"/>
                  </a:lnTo>
                  <a:lnTo>
                    <a:pt x="55057" y="53543"/>
                  </a:lnTo>
                  <a:cubicBezTo>
                    <a:pt x="55378" y="53543"/>
                    <a:pt x="56222" y="53633"/>
                    <a:pt x="56682" y="54094"/>
                  </a:cubicBezTo>
                  <a:cubicBezTo>
                    <a:pt x="57003" y="54415"/>
                    <a:pt x="57177" y="55001"/>
                    <a:pt x="57177" y="55838"/>
                  </a:cubicBezTo>
                  <a:lnTo>
                    <a:pt x="57177" y="100953"/>
                  </a:lnTo>
                  <a:lnTo>
                    <a:pt x="63337" y="100953"/>
                  </a:lnTo>
                  <a:lnTo>
                    <a:pt x="63337" y="55838"/>
                  </a:lnTo>
                  <a:cubicBezTo>
                    <a:pt x="63337" y="52587"/>
                    <a:pt x="62005" y="50641"/>
                    <a:pt x="60868" y="49594"/>
                  </a:cubicBezTo>
                  <a:cubicBezTo>
                    <a:pt x="58783" y="47611"/>
                    <a:pt x="56100" y="47406"/>
                    <a:pt x="55082" y="47406"/>
                  </a:cubicBezTo>
                  <a:cubicBezTo>
                    <a:pt x="54979" y="47406"/>
                    <a:pt x="54893" y="47408"/>
                    <a:pt x="54826" y="47411"/>
                  </a:cubicBezTo>
                  <a:lnTo>
                    <a:pt x="8463" y="47411"/>
                  </a:lnTo>
                  <a:lnTo>
                    <a:pt x="8400" y="47383"/>
                  </a:lnTo>
                  <a:lnTo>
                    <a:pt x="8289" y="47411"/>
                  </a:lnTo>
                  <a:cubicBezTo>
                    <a:pt x="7968" y="47411"/>
                    <a:pt x="7124" y="47327"/>
                    <a:pt x="6656" y="46888"/>
                  </a:cubicBezTo>
                  <a:cubicBezTo>
                    <a:pt x="6342" y="46539"/>
                    <a:pt x="6168" y="45960"/>
                    <a:pt x="6168" y="45116"/>
                  </a:cubicBezTo>
                  <a:lnTo>
                    <a:pt x="6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9"/>
            <p:cNvSpPr/>
            <p:nvPr/>
          </p:nvSpPr>
          <p:spPr>
            <a:xfrm>
              <a:off x="2510150" y="2649325"/>
              <a:ext cx="11700" cy="5775"/>
            </a:xfrm>
            <a:custGeom>
              <a:rect b="b" l="l" r="r" t="t"/>
              <a:pathLst>
                <a:path extrusionOk="0" h="231" w="468">
                  <a:moveTo>
                    <a:pt x="0" y="1"/>
                  </a:moveTo>
                  <a:lnTo>
                    <a:pt x="0" y="231"/>
                  </a:lnTo>
                  <a:lnTo>
                    <a:pt x="468" y="23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9"/>
            <p:cNvSpPr/>
            <p:nvPr/>
          </p:nvSpPr>
          <p:spPr>
            <a:xfrm>
              <a:off x="1406350" y="1423450"/>
              <a:ext cx="1080625" cy="1231650"/>
            </a:xfrm>
            <a:custGeom>
              <a:rect b="b" l="l" r="r" t="t"/>
              <a:pathLst>
                <a:path extrusionOk="0" h="49266" w="43225">
                  <a:moveTo>
                    <a:pt x="0" y="0"/>
                  </a:moveTo>
                  <a:lnTo>
                    <a:pt x="0" y="928"/>
                  </a:lnTo>
                  <a:lnTo>
                    <a:pt x="238" y="928"/>
                  </a:lnTo>
                  <a:lnTo>
                    <a:pt x="238" y="0"/>
                  </a:lnTo>
                  <a:close/>
                  <a:moveTo>
                    <a:pt x="0" y="1863"/>
                  </a:moveTo>
                  <a:lnTo>
                    <a:pt x="0" y="2791"/>
                  </a:lnTo>
                  <a:lnTo>
                    <a:pt x="238" y="2791"/>
                  </a:lnTo>
                  <a:lnTo>
                    <a:pt x="238" y="1863"/>
                  </a:lnTo>
                  <a:close/>
                  <a:moveTo>
                    <a:pt x="0" y="3719"/>
                  </a:moveTo>
                  <a:lnTo>
                    <a:pt x="0" y="4653"/>
                  </a:lnTo>
                  <a:lnTo>
                    <a:pt x="238" y="4653"/>
                  </a:lnTo>
                  <a:lnTo>
                    <a:pt x="238" y="3719"/>
                  </a:lnTo>
                  <a:close/>
                  <a:moveTo>
                    <a:pt x="0" y="5581"/>
                  </a:moveTo>
                  <a:lnTo>
                    <a:pt x="0" y="6509"/>
                  </a:lnTo>
                  <a:lnTo>
                    <a:pt x="238" y="6509"/>
                  </a:lnTo>
                  <a:lnTo>
                    <a:pt x="238" y="5581"/>
                  </a:lnTo>
                  <a:close/>
                  <a:moveTo>
                    <a:pt x="0" y="7444"/>
                  </a:moveTo>
                  <a:lnTo>
                    <a:pt x="0" y="8372"/>
                  </a:lnTo>
                  <a:lnTo>
                    <a:pt x="238" y="8372"/>
                  </a:lnTo>
                  <a:lnTo>
                    <a:pt x="238" y="7444"/>
                  </a:lnTo>
                  <a:close/>
                  <a:moveTo>
                    <a:pt x="0" y="9300"/>
                  </a:moveTo>
                  <a:lnTo>
                    <a:pt x="0" y="10234"/>
                  </a:lnTo>
                  <a:lnTo>
                    <a:pt x="238" y="10234"/>
                  </a:lnTo>
                  <a:lnTo>
                    <a:pt x="238" y="9300"/>
                  </a:lnTo>
                  <a:close/>
                  <a:moveTo>
                    <a:pt x="0" y="11162"/>
                  </a:moveTo>
                  <a:lnTo>
                    <a:pt x="0" y="12090"/>
                  </a:lnTo>
                  <a:lnTo>
                    <a:pt x="238" y="12090"/>
                  </a:lnTo>
                  <a:lnTo>
                    <a:pt x="238" y="11162"/>
                  </a:lnTo>
                  <a:close/>
                  <a:moveTo>
                    <a:pt x="0" y="13025"/>
                  </a:moveTo>
                  <a:lnTo>
                    <a:pt x="0" y="13953"/>
                  </a:lnTo>
                  <a:lnTo>
                    <a:pt x="238" y="13953"/>
                  </a:lnTo>
                  <a:lnTo>
                    <a:pt x="238" y="13025"/>
                  </a:lnTo>
                  <a:close/>
                  <a:moveTo>
                    <a:pt x="0" y="14880"/>
                  </a:moveTo>
                  <a:lnTo>
                    <a:pt x="0" y="15815"/>
                  </a:lnTo>
                  <a:lnTo>
                    <a:pt x="238" y="15815"/>
                  </a:lnTo>
                  <a:lnTo>
                    <a:pt x="238" y="14880"/>
                  </a:lnTo>
                  <a:close/>
                  <a:moveTo>
                    <a:pt x="0" y="16743"/>
                  </a:moveTo>
                  <a:lnTo>
                    <a:pt x="0" y="17671"/>
                  </a:lnTo>
                  <a:lnTo>
                    <a:pt x="238" y="17671"/>
                  </a:lnTo>
                  <a:lnTo>
                    <a:pt x="238" y="16743"/>
                  </a:lnTo>
                  <a:close/>
                  <a:moveTo>
                    <a:pt x="0" y="18606"/>
                  </a:moveTo>
                  <a:lnTo>
                    <a:pt x="0" y="19534"/>
                  </a:lnTo>
                  <a:lnTo>
                    <a:pt x="238" y="19534"/>
                  </a:lnTo>
                  <a:lnTo>
                    <a:pt x="238" y="18606"/>
                  </a:lnTo>
                  <a:close/>
                  <a:moveTo>
                    <a:pt x="0" y="20461"/>
                  </a:moveTo>
                  <a:lnTo>
                    <a:pt x="0" y="21396"/>
                  </a:lnTo>
                  <a:lnTo>
                    <a:pt x="238" y="21396"/>
                  </a:lnTo>
                  <a:lnTo>
                    <a:pt x="238" y="20461"/>
                  </a:lnTo>
                  <a:close/>
                  <a:moveTo>
                    <a:pt x="0" y="22324"/>
                  </a:moveTo>
                  <a:lnTo>
                    <a:pt x="0" y="23252"/>
                  </a:lnTo>
                  <a:lnTo>
                    <a:pt x="238" y="23252"/>
                  </a:lnTo>
                  <a:lnTo>
                    <a:pt x="238" y="22324"/>
                  </a:lnTo>
                  <a:close/>
                  <a:moveTo>
                    <a:pt x="0" y="24187"/>
                  </a:moveTo>
                  <a:lnTo>
                    <a:pt x="0" y="25114"/>
                  </a:lnTo>
                  <a:lnTo>
                    <a:pt x="238" y="25114"/>
                  </a:lnTo>
                  <a:lnTo>
                    <a:pt x="238" y="24187"/>
                  </a:lnTo>
                  <a:close/>
                  <a:moveTo>
                    <a:pt x="0" y="26014"/>
                  </a:moveTo>
                  <a:lnTo>
                    <a:pt x="0" y="26942"/>
                  </a:lnTo>
                  <a:lnTo>
                    <a:pt x="238" y="26942"/>
                  </a:lnTo>
                  <a:lnTo>
                    <a:pt x="238" y="26014"/>
                  </a:lnTo>
                  <a:close/>
                  <a:moveTo>
                    <a:pt x="0" y="27877"/>
                  </a:moveTo>
                  <a:lnTo>
                    <a:pt x="0" y="28805"/>
                  </a:lnTo>
                  <a:lnTo>
                    <a:pt x="238" y="28805"/>
                  </a:lnTo>
                  <a:lnTo>
                    <a:pt x="238" y="27877"/>
                  </a:lnTo>
                  <a:close/>
                  <a:moveTo>
                    <a:pt x="0" y="29733"/>
                  </a:moveTo>
                  <a:lnTo>
                    <a:pt x="0" y="30667"/>
                  </a:lnTo>
                  <a:lnTo>
                    <a:pt x="238" y="30667"/>
                  </a:lnTo>
                  <a:lnTo>
                    <a:pt x="238" y="29733"/>
                  </a:lnTo>
                  <a:close/>
                  <a:moveTo>
                    <a:pt x="0" y="31595"/>
                  </a:moveTo>
                  <a:lnTo>
                    <a:pt x="0" y="32523"/>
                  </a:lnTo>
                  <a:lnTo>
                    <a:pt x="238" y="32523"/>
                  </a:lnTo>
                  <a:lnTo>
                    <a:pt x="238" y="31595"/>
                  </a:lnTo>
                  <a:close/>
                  <a:moveTo>
                    <a:pt x="0" y="33458"/>
                  </a:moveTo>
                  <a:lnTo>
                    <a:pt x="0" y="34386"/>
                  </a:lnTo>
                  <a:lnTo>
                    <a:pt x="238" y="34386"/>
                  </a:lnTo>
                  <a:lnTo>
                    <a:pt x="238" y="33458"/>
                  </a:lnTo>
                  <a:close/>
                  <a:moveTo>
                    <a:pt x="0" y="35314"/>
                  </a:moveTo>
                  <a:lnTo>
                    <a:pt x="0" y="36248"/>
                  </a:lnTo>
                  <a:lnTo>
                    <a:pt x="238" y="36248"/>
                  </a:lnTo>
                  <a:lnTo>
                    <a:pt x="238" y="35314"/>
                  </a:lnTo>
                  <a:close/>
                  <a:moveTo>
                    <a:pt x="0" y="37176"/>
                  </a:moveTo>
                  <a:lnTo>
                    <a:pt x="0" y="38104"/>
                  </a:lnTo>
                  <a:lnTo>
                    <a:pt x="238" y="38104"/>
                  </a:lnTo>
                  <a:lnTo>
                    <a:pt x="238" y="37176"/>
                  </a:lnTo>
                  <a:close/>
                  <a:moveTo>
                    <a:pt x="0" y="39039"/>
                  </a:moveTo>
                  <a:lnTo>
                    <a:pt x="0" y="39967"/>
                  </a:lnTo>
                  <a:lnTo>
                    <a:pt x="238" y="39967"/>
                  </a:lnTo>
                  <a:lnTo>
                    <a:pt x="238" y="39039"/>
                  </a:lnTo>
                  <a:close/>
                  <a:moveTo>
                    <a:pt x="0" y="40894"/>
                  </a:moveTo>
                  <a:lnTo>
                    <a:pt x="0" y="41829"/>
                  </a:lnTo>
                  <a:lnTo>
                    <a:pt x="238" y="41829"/>
                  </a:lnTo>
                  <a:lnTo>
                    <a:pt x="238" y="40894"/>
                  </a:lnTo>
                  <a:close/>
                  <a:moveTo>
                    <a:pt x="0" y="42757"/>
                  </a:moveTo>
                  <a:lnTo>
                    <a:pt x="0" y="43720"/>
                  </a:lnTo>
                  <a:lnTo>
                    <a:pt x="238" y="43720"/>
                  </a:lnTo>
                  <a:lnTo>
                    <a:pt x="238" y="42757"/>
                  </a:lnTo>
                  <a:close/>
                  <a:moveTo>
                    <a:pt x="293" y="44620"/>
                  </a:moveTo>
                  <a:lnTo>
                    <a:pt x="63" y="44648"/>
                  </a:lnTo>
                  <a:cubicBezTo>
                    <a:pt x="91" y="44969"/>
                    <a:pt x="147" y="45289"/>
                    <a:pt x="203" y="45575"/>
                  </a:cubicBezTo>
                  <a:lnTo>
                    <a:pt x="440" y="45520"/>
                  </a:lnTo>
                  <a:cubicBezTo>
                    <a:pt x="377" y="45227"/>
                    <a:pt x="321" y="44941"/>
                    <a:pt x="293" y="44620"/>
                  </a:cubicBezTo>
                  <a:close/>
                  <a:moveTo>
                    <a:pt x="726" y="46364"/>
                  </a:moveTo>
                  <a:lnTo>
                    <a:pt x="524" y="46475"/>
                  </a:lnTo>
                  <a:cubicBezTo>
                    <a:pt x="670" y="46768"/>
                    <a:pt x="817" y="47033"/>
                    <a:pt x="991" y="47292"/>
                  </a:cubicBezTo>
                  <a:lnTo>
                    <a:pt x="1193" y="47145"/>
                  </a:lnTo>
                  <a:cubicBezTo>
                    <a:pt x="1019" y="46915"/>
                    <a:pt x="872" y="46650"/>
                    <a:pt x="726" y="46364"/>
                  </a:cubicBezTo>
                  <a:close/>
                  <a:moveTo>
                    <a:pt x="1807" y="47815"/>
                  </a:moveTo>
                  <a:lnTo>
                    <a:pt x="1661" y="47989"/>
                  </a:lnTo>
                  <a:cubicBezTo>
                    <a:pt x="1891" y="48192"/>
                    <a:pt x="2156" y="48366"/>
                    <a:pt x="2414" y="48540"/>
                  </a:cubicBezTo>
                  <a:lnTo>
                    <a:pt x="2533" y="48338"/>
                  </a:lnTo>
                  <a:cubicBezTo>
                    <a:pt x="2268" y="48192"/>
                    <a:pt x="2037" y="48017"/>
                    <a:pt x="1807" y="47815"/>
                  </a:cubicBezTo>
                  <a:close/>
                  <a:moveTo>
                    <a:pt x="3377" y="48687"/>
                  </a:moveTo>
                  <a:lnTo>
                    <a:pt x="3286" y="48917"/>
                  </a:lnTo>
                  <a:cubicBezTo>
                    <a:pt x="3579" y="49008"/>
                    <a:pt x="3900" y="49091"/>
                    <a:pt x="4214" y="49154"/>
                  </a:cubicBezTo>
                  <a:lnTo>
                    <a:pt x="4249" y="48917"/>
                  </a:lnTo>
                  <a:cubicBezTo>
                    <a:pt x="3956" y="48861"/>
                    <a:pt x="3635" y="48805"/>
                    <a:pt x="3377" y="48687"/>
                  </a:cubicBezTo>
                  <a:close/>
                  <a:moveTo>
                    <a:pt x="5149" y="49036"/>
                  </a:moveTo>
                  <a:lnTo>
                    <a:pt x="5149" y="49266"/>
                  </a:lnTo>
                  <a:lnTo>
                    <a:pt x="6077" y="49266"/>
                  </a:lnTo>
                  <a:lnTo>
                    <a:pt x="6077" y="49036"/>
                  </a:lnTo>
                  <a:close/>
                  <a:moveTo>
                    <a:pt x="7004" y="49036"/>
                  </a:moveTo>
                  <a:lnTo>
                    <a:pt x="7004" y="49266"/>
                  </a:lnTo>
                  <a:lnTo>
                    <a:pt x="7939" y="49266"/>
                  </a:lnTo>
                  <a:lnTo>
                    <a:pt x="7939" y="49036"/>
                  </a:lnTo>
                  <a:close/>
                  <a:moveTo>
                    <a:pt x="8867" y="49036"/>
                  </a:moveTo>
                  <a:lnTo>
                    <a:pt x="8867" y="49266"/>
                  </a:lnTo>
                  <a:lnTo>
                    <a:pt x="9795" y="49266"/>
                  </a:lnTo>
                  <a:lnTo>
                    <a:pt x="9795" y="49036"/>
                  </a:lnTo>
                  <a:close/>
                  <a:moveTo>
                    <a:pt x="10730" y="49036"/>
                  </a:moveTo>
                  <a:lnTo>
                    <a:pt x="10730" y="49266"/>
                  </a:lnTo>
                  <a:lnTo>
                    <a:pt x="11658" y="49266"/>
                  </a:lnTo>
                  <a:lnTo>
                    <a:pt x="11658" y="49036"/>
                  </a:lnTo>
                  <a:close/>
                  <a:moveTo>
                    <a:pt x="12585" y="49036"/>
                  </a:moveTo>
                  <a:lnTo>
                    <a:pt x="12585" y="49266"/>
                  </a:lnTo>
                  <a:lnTo>
                    <a:pt x="13520" y="49266"/>
                  </a:lnTo>
                  <a:lnTo>
                    <a:pt x="13520" y="49036"/>
                  </a:lnTo>
                  <a:close/>
                  <a:moveTo>
                    <a:pt x="14448" y="49036"/>
                  </a:moveTo>
                  <a:lnTo>
                    <a:pt x="14448" y="49266"/>
                  </a:lnTo>
                  <a:lnTo>
                    <a:pt x="15376" y="49266"/>
                  </a:lnTo>
                  <a:lnTo>
                    <a:pt x="15376" y="49036"/>
                  </a:lnTo>
                  <a:close/>
                  <a:moveTo>
                    <a:pt x="16283" y="49036"/>
                  </a:moveTo>
                  <a:lnTo>
                    <a:pt x="16283" y="49266"/>
                  </a:lnTo>
                  <a:lnTo>
                    <a:pt x="17211" y="49266"/>
                  </a:lnTo>
                  <a:lnTo>
                    <a:pt x="17211" y="49036"/>
                  </a:lnTo>
                  <a:close/>
                  <a:moveTo>
                    <a:pt x="18138" y="49036"/>
                  </a:moveTo>
                  <a:lnTo>
                    <a:pt x="18138" y="49266"/>
                  </a:lnTo>
                  <a:lnTo>
                    <a:pt x="19073" y="49266"/>
                  </a:lnTo>
                  <a:lnTo>
                    <a:pt x="19073" y="49036"/>
                  </a:lnTo>
                  <a:close/>
                  <a:moveTo>
                    <a:pt x="20001" y="49036"/>
                  </a:moveTo>
                  <a:lnTo>
                    <a:pt x="20001" y="49266"/>
                  </a:lnTo>
                  <a:lnTo>
                    <a:pt x="20929" y="49266"/>
                  </a:lnTo>
                  <a:lnTo>
                    <a:pt x="20929" y="49036"/>
                  </a:lnTo>
                  <a:close/>
                  <a:moveTo>
                    <a:pt x="21864" y="49036"/>
                  </a:moveTo>
                  <a:lnTo>
                    <a:pt x="21864" y="49266"/>
                  </a:lnTo>
                  <a:lnTo>
                    <a:pt x="22791" y="49266"/>
                  </a:lnTo>
                  <a:lnTo>
                    <a:pt x="22791" y="49036"/>
                  </a:lnTo>
                  <a:close/>
                  <a:moveTo>
                    <a:pt x="23719" y="49036"/>
                  </a:moveTo>
                  <a:lnTo>
                    <a:pt x="23719" y="49266"/>
                  </a:lnTo>
                  <a:lnTo>
                    <a:pt x="24654" y="49266"/>
                  </a:lnTo>
                  <a:lnTo>
                    <a:pt x="24654" y="49036"/>
                  </a:lnTo>
                  <a:close/>
                  <a:moveTo>
                    <a:pt x="25582" y="49036"/>
                  </a:moveTo>
                  <a:lnTo>
                    <a:pt x="25582" y="49266"/>
                  </a:lnTo>
                  <a:lnTo>
                    <a:pt x="26510" y="49266"/>
                  </a:lnTo>
                  <a:lnTo>
                    <a:pt x="26510" y="49036"/>
                  </a:lnTo>
                  <a:close/>
                  <a:moveTo>
                    <a:pt x="27445" y="49036"/>
                  </a:moveTo>
                  <a:lnTo>
                    <a:pt x="27445" y="49266"/>
                  </a:lnTo>
                  <a:lnTo>
                    <a:pt x="28372" y="49266"/>
                  </a:lnTo>
                  <a:lnTo>
                    <a:pt x="28372" y="49036"/>
                  </a:lnTo>
                  <a:close/>
                  <a:moveTo>
                    <a:pt x="29300" y="49036"/>
                  </a:moveTo>
                  <a:lnTo>
                    <a:pt x="29300" y="49266"/>
                  </a:lnTo>
                  <a:lnTo>
                    <a:pt x="30235" y="49266"/>
                  </a:lnTo>
                  <a:lnTo>
                    <a:pt x="30235" y="49036"/>
                  </a:lnTo>
                  <a:close/>
                  <a:moveTo>
                    <a:pt x="31163" y="49036"/>
                  </a:moveTo>
                  <a:lnTo>
                    <a:pt x="31163" y="49266"/>
                  </a:lnTo>
                  <a:lnTo>
                    <a:pt x="32063" y="49266"/>
                  </a:lnTo>
                  <a:lnTo>
                    <a:pt x="32063" y="49036"/>
                  </a:lnTo>
                  <a:close/>
                  <a:moveTo>
                    <a:pt x="32991" y="49036"/>
                  </a:moveTo>
                  <a:lnTo>
                    <a:pt x="32991" y="49266"/>
                  </a:lnTo>
                  <a:lnTo>
                    <a:pt x="33925" y="49266"/>
                  </a:lnTo>
                  <a:lnTo>
                    <a:pt x="33925" y="49036"/>
                  </a:lnTo>
                  <a:close/>
                  <a:moveTo>
                    <a:pt x="34853" y="49036"/>
                  </a:moveTo>
                  <a:lnTo>
                    <a:pt x="34853" y="49266"/>
                  </a:lnTo>
                  <a:lnTo>
                    <a:pt x="35781" y="49266"/>
                  </a:lnTo>
                  <a:lnTo>
                    <a:pt x="35781" y="49036"/>
                  </a:lnTo>
                  <a:close/>
                  <a:moveTo>
                    <a:pt x="36716" y="49036"/>
                  </a:moveTo>
                  <a:lnTo>
                    <a:pt x="36716" y="49266"/>
                  </a:lnTo>
                  <a:lnTo>
                    <a:pt x="37644" y="49266"/>
                  </a:lnTo>
                  <a:lnTo>
                    <a:pt x="37644" y="49036"/>
                  </a:lnTo>
                  <a:close/>
                  <a:moveTo>
                    <a:pt x="38571" y="49036"/>
                  </a:moveTo>
                  <a:lnTo>
                    <a:pt x="38571" y="49266"/>
                  </a:lnTo>
                  <a:lnTo>
                    <a:pt x="39506" y="49266"/>
                  </a:lnTo>
                  <a:lnTo>
                    <a:pt x="39506" y="49036"/>
                  </a:lnTo>
                  <a:close/>
                  <a:moveTo>
                    <a:pt x="40434" y="49036"/>
                  </a:moveTo>
                  <a:lnTo>
                    <a:pt x="40434" y="49266"/>
                  </a:lnTo>
                  <a:lnTo>
                    <a:pt x="41362" y="49266"/>
                  </a:lnTo>
                  <a:lnTo>
                    <a:pt x="41362" y="49036"/>
                  </a:lnTo>
                  <a:close/>
                  <a:moveTo>
                    <a:pt x="42297" y="49036"/>
                  </a:moveTo>
                  <a:lnTo>
                    <a:pt x="42297" y="49266"/>
                  </a:lnTo>
                  <a:lnTo>
                    <a:pt x="43225" y="49266"/>
                  </a:lnTo>
                  <a:lnTo>
                    <a:pt x="43225" y="490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9"/>
            <p:cNvSpPr/>
            <p:nvPr/>
          </p:nvSpPr>
          <p:spPr>
            <a:xfrm>
              <a:off x="1406350" y="1389950"/>
              <a:ext cx="5950" cy="11725"/>
            </a:xfrm>
            <a:custGeom>
              <a:rect b="b" l="l" r="r" t="t"/>
              <a:pathLst>
                <a:path extrusionOk="0" h="469" w="238">
                  <a:moveTo>
                    <a:pt x="0" y="1"/>
                  </a:moveTo>
                  <a:lnTo>
                    <a:pt x="0" y="468"/>
                  </a:lnTo>
                  <a:lnTo>
                    <a:pt x="238" y="468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9"/>
            <p:cNvSpPr/>
            <p:nvPr/>
          </p:nvSpPr>
          <p:spPr>
            <a:xfrm>
              <a:off x="2841525" y="3857075"/>
              <a:ext cx="5950" cy="24100"/>
            </a:xfrm>
            <a:custGeom>
              <a:rect b="b" l="l" r="r" t="t"/>
              <a:pathLst>
                <a:path extrusionOk="0" h="964" w="238">
                  <a:moveTo>
                    <a:pt x="0" y="0"/>
                  </a:moveTo>
                  <a:lnTo>
                    <a:pt x="0" y="963"/>
                  </a:lnTo>
                  <a:lnTo>
                    <a:pt x="237" y="96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9"/>
            <p:cNvSpPr/>
            <p:nvPr/>
          </p:nvSpPr>
          <p:spPr>
            <a:xfrm>
              <a:off x="2841525" y="38105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9"/>
            <p:cNvSpPr/>
            <p:nvPr/>
          </p:nvSpPr>
          <p:spPr>
            <a:xfrm>
              <a:off x="2836450" y="2740900"/>
              <a:ext cx="10325" cy="24075"/>
            </a:xfrm>
            <a:custGeom>
              <a:rect b="b" l="l" r="r" t="t"/>
              <a:pathLst>
                <a:path extrusionOk="0" h="963" w="413">
                  <a:moveTo>
                    <a:pt x="238" y="0"/>
                  </a:moveTo>
                  <a:lnTo>
                    <a:pt x="1" y="56"/>
                  </a:lnTo>
                  <a:cubicBezTo>
                    <a:pt x="91" y="349"/>
                    <a:pt x="147" y="642"/>
                    <a:pt x="175" y="963"/>
                  </a:cubicBezTo>
                  <a:lnTo>
                    <a:pt x="412" y="928"/>
                  </a:lnTo>
                  <a:cubicBezTo>
                    <a:pt x="350" y="614"/>
                    <a:pt x="322" y="293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9"/>
            <p:cNvSpPr/>
            <p:nvPr/>
          </p:nvSpPr>
          <p:spPr>
            <a:xfrm>
              <a:off x="2841525" y="37175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"/>
            <p:cNvSpPr/>
            <p:nvPr/>
          </p:nvSpPr>
          <p:spPr>
            <a:xfrm>
              <a:off x="2841525" y="36246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9"/>
            <p:cNvSpPr/>
            <p:nvPr/>
          </p:nvSpPr>
          <p:spPr>
            <a:xfrm>
              <a:off x="2841525" y="35780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9"/>
            <p:cNvSpPr/>
            <p:nvPr/>
          </p:nvSpPr>
          <p:spPr>
            <a:xfrm>
              <a:off x="2841525" y="376412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9"/>
            <p:cNvSpPr/>
            <p:nvPr/>
          </p:nvSpPr>
          <p:spPr>
            <a:xfrm>
              <a:off x="2817625" y="2697975"/>
              <a:ext cx="16775" cy="23400"/>
            </a:xfrm>
            <a:custGeom>
              <a:rect b="b" l="l" r="r" t="t"/>
              <a:pathLst>
                <a:path extrusionOk="0" h="936" w="671">
                  <a:moveTo>
                    <a:pt x="203" y="1"/>
                  </a:moveTo>
                  <a:lnTo>
                    <a:pt x="0" y="147"/>
                  </a:lnTo>
                  <a:cubicBezTo>
                    <a:pt x="175" y="378"/>
                    <a:pt x="349" y="643"/>
                    <a:pt x="468" y="936"/>
                  </a:cubicBezTo>
                  <a:lnTo>
                    <a:pt x="670" y="845"/>
                  </a:lnTo>
                  <a:cubicBezTo>
                    <a:pt x="551" y="552"/>
                    <a:pt x="377" y="266"/>
                    <a:pt x="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2841525" y="36709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2510150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2556725" y="2649325"/>
              <a:ext cx="22500" cy="5775"/>
            </a:xfrm>
            <a:custGeom>
              <a:rect b="b" l="l" r="r" t="t"/>
              <a:pathLst>
                <a:path extrusionOk="0" h="231" w="900">
                  <a:moveTo>
                    <a:pt x="0" y="1"/>
                  </a:moveTo>
                  <a:lnTo>
                    <a:pt x="0" y="231"/>
                  </a:lnTo>
                  <a:lnTo>
                    <a:pt x="900" y="23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2648975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2602575" y="26493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1"/>
                  </a:moveTo>
                  <a:lnTo>
                    <a:pt x="1" y="231"/>
                  </a:lnTo>
                  <a:lnTo>
                    <a:pt x="929" y="23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2695550" y="2648625"/>
              <a:ext cx="23200" cy="6475"/>
            </a:xfrm>
            <a:custGeom>
              <a:rect b="b" l="l" r="r" t="t"/>
              <a:pathLst>
                <a:path extrusionOk="0" h="259" w="928">
                  <a:moveTo>
                    <a:pt x="753" y="1"/>
                  </a:moveTo>
                  <a:cubicBezTo>
                    <a:pt x="670" y="1"/>
                    <a:pt x="607" y="29"/>
                    <a:pt x="607" y="29"/>
                  </a:cubicBezTo>
                  <a:lnTo>
                    <a:pt x="0" y="29"/>
                  </a:lnTo>
                  <a:lnTo>
                    <a:pt x="0" y="259"/>
                  </a:lnTo>
                  <a:lnTo>
                    <a:pt x="607" y="259"/>
                  </a:lnTo>
                  <a:cubicBezTo>
                    <a:pt x="607" y="259"/>
                    <a:pt x="670" y="231"/>
                    <a:pt x="753" y="231"/>
                  </a:cubicBezTo>
                  <a:cubicBezTo>
                    <a:pt x="816" y="231"/>
                    <a:pt x="872" y="231"/>
                    <a:pt x="928" y="259"/>
                  </a:cubicBezTo>
                  <a:lnTo>
                    <a:pt x="928" y="29"/>
                  </a:lnTo>
                  <a:cubicBezTo>
                    <a:pt x="872" y="1"/>
                    <a:pt x="816" y="1"/>
                    <a:pt x="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2741225" y="2651600"/>
              <a:ext cx="24100" cy="11525"/>
            </a:xfrm>
            <a:custGeom>
              <a:rect b="b" l="l" r="r" t="t"/>
              <a:pathLst>
                <a:path extrusionOk="0" h="461" w="964">
                  <a:moveTo>
                    <a:pt x="64" y="0"/>
                  </a:moveTo>
                  <a:lnTo>
                    <a:pt x="1" y="231"/>
                  </a:lnTo>
                  <a:cubicBezTo>
                    <a:pt x="322" y="286"/>
                    <a:pt x="615" y="349"/>
                    <a:pt x="908" y="461"/>
                  </a:cubicBezTo>
                  <a:lnTo>
                    <a:pt x="964" y="231"/>
                  </a:lnTo>
                  <a:cubicBezTo>
                    <a:pt x="671" y="140"/>
                    <a:pt x="384" y="56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2784125" y="2667475"/>
              <a:ext cx="22525" cy="17450"/>
            </a:xfrm>
            <a:custGeom>
              <a:rect b="b" l="l" r="r" t="t"/>
              <a:pathLst>
                <a:path extrusionOk="0" h="698" w="901">
                  <a:moveTo>
                    <a:pt x="120" y="0"/>
                  </a:moveTo>
                  <a:lnTo>
                    <a:pt x="1" y="202"/>
                  </a:lnTo>
                  <a:cubicBezTo>
                    <a:pt x="266" y="349"/>
                    <a:pt x="524" y="523"/>
                    <a:pt x="726" y="698"/>
                  </a:cubicBezTo>
                  <a:lnTo>
                    <a:pt x="901" y="523"/>
                  </a:lnTo>
                  <a:cubicBezTo>
                    <a:pt x="671" y="321"/>
                    <a:pt x="413" y="147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2841525" y="29276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2841525" y="2974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2841525" y="302062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9"/>
            <p:cNvSpPr/>
            <p:nvPr/>
          </p:nvSpPr>
          <p:spPr>
            <a:xfrm>
              <a:off x="2841525" y="311377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2841525" y="30672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2841525" y="27881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2841525" y="2834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2841525" y="35314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2841525" y="28811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9"/>
            <p:cNvSpPr/>
            <p:nvPr/>
          </p:nvSpPr>
          <p:spPr>
            <a:xfrm>
              <a:off x="2841525" y="3346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2841525" y="33928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9"/>
                  </a:lnTo>
                  <a:lnTo>
                    <a:pt x="237" y="92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2841525" y="34392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2841525" y="31601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2841525" y="34850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2841525" y="3206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2841525" y="3253300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2841525" y="32996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2841525" y="3902075"/>
              <a:ext cx="5950" cy="11700"/>
            </a:xfrm>
            <a:custGeom>
              <a:rect b="b" l="l" r="r" t="t"/>
              <a:pathLst>
                <a:path extrusionOk="0" h="468" w="238">
                  <a:moveTo>
                    <a:pt x="0" y="0"/>
                  </a:moveTo>
                  <a:lnTo>
                    <a:pt x="0" y="468"/>
                  </a:lnTo>
                  <a:lnTo>
                    <a:pt x="237" y="46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0" name="Google Shape;1520;p19"/>
          <p:cNvSpPr txBox="1"/>
          <p:nvPr>
            <p:ph hasCustomPrompt="1" type="title"/>
          </p:nvPr>
        </p:nvSpPr>
        <p:spPr>
          <a:xfrm>
            <a:off x="697581" y="2119152"/>
            <a:ext cx="3585900" cy="7689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1" name="Google Shape;1521;p19"/>
          <p:cNvSpPr txBox="1"/>
          <p:nvPr>
            <p:ph idx="1" type="subTitle"/>
          </p:nvPr>
        </p:nvSpPr>
        <p:spPr>
          <a:xfrm>
            <a:off x="697594" y="2931227"/>
            <a:ext cx="3585900" cy="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22" name="Google Shape;1522;p19"/>
          <p:cNvSpPr txBox="1"/>
          <p:nvPr>
            <p:ph hasCustomPrompt="1" idx="2" type="title"/>
          </p:nvPr>
        </p:nvSpPr>
        <p:spPr>
          <a:xfrm>
            <a:off x="2779044" y="539500"/>
            <a:ext cx="3585900" cy="7689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3" name="Google Shape;1523;p19"/>
          <p:cNvSpPr txBox="1"/>
          <p:nvPr>
            <p:ph idx="3" type="subTitle"/>
          </p:nvPr>
        </p:nvSpPr>
        <p:spPr>
          <a:xfrm>
            <a:off x="2779056" y="1351581"/>
            <a:ext cx="3585900" cy="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24" name="Google Shape;1524;p19"/>
          <p:cNvSpPr txBox="1"/>
          <p:nvPr>
            <p:ph hasCustomPrompt="1" idx="4" type="title"/>
          </p:nvPr>
        </p:nvSpPr>
        <p:spPr>
          <a:xfrm>
            <a:off x="4860506" y="2119152"/>
            <a:ext cx="3585900" cy="7689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5" name="Google Shape;1525;p19"/>
          <p:cNvSpPr txBox="1"/>
          <p:nvPr>
            <p:ph idx="5" type="subTitle"/>
          </p:nvPr>
        </p:nvSpPr>
        <p:spPr>
          <a:xfrm>
            <a:off x="4860519" y="2931227"/>
            <a:ext cx="3585900" cy="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26" name="Google Shape;152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20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29" name="Google Shape;1529;p20"/>
          <p:cNvSpPr/>
          <p:nvPr/>
        </p:nvSpPr>
        <p:spPr>
          <a:xfrm>
            <a:off x="6976825" y="4465488"/>
            <a:ext cx="3059100" cy="30591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0" name="Google Shape;1530;p20"/>
          <p:cNvGrpSpPr/>
          <p:nvPr/>
        </p:nvGrpSpPr>
        <p:grpSpPr>
          <a:xfrm>
            <a:off x="8024111" y="4358656"/>
            <a:ext cx="964529" cy="2918046"/>
            <a:chOff x="1825573" y="1896181"/>
            <a:chExt cx="964529" cy="2918046"/>
          </a:xfrm>
        </p:grpSpPr>
        <p:sp>
          <p:nvSpPr>
            <p:cNvPr id="1531" name="Google Shape;1531;p20"/>
            <p:cNvSpPr/>
            <p:nvPr/>
          </p:nvSpPr>
          <p:spPr>
            <a:xfrm>
              <a:off x="1825573" y="1896181"/>
              <a:ext cx="964529" cy="2918046"/>
            </a:xfrm>
            <a:custGeom>
              <a:rect b="b" l="l" r="r" t="t"/>
              <a:pathLst>
                <a:path extrusionOk="0" h="22787" w="7532">
                  <a:moveTo>
                    <a:pt x="3773" y="1"/>
                  </a:moveTo>
                  <a:cubicBezTo>
                    <a:pt x="1687" y="1"/>
                    <a:pt x="1" y="1691"/>
                    <a:pt x="1" y="3776"/>
                  </a:cubicBezTo>
                  <a:lnTo>
                    <a:pt x="1" y="15746"/>
                  </a:lnTo>
                  <a:lnTo>
                    <a:pt x="14" y="15746"/>
                  </a:lnTo>
                  <a:lnTo>
                    <a:pt x="14" y="22787"/>
                  </a:lnTo>
                  <a:lnTo>
                    <a:pt x="2861" y="22787"/>
                  </a:lnTo>
                  <a:lnTo>
                    <a:pt x="2861" y="13174"/>
                  </a:lnTo>
                  <a:lnTo>
                    <a:pt x="2861" y="3776"/>
                  </a:lnTo>
                  <a:cubicBezTo>
                    <a:pt x="2861" y="3269"/>
                    <a:pt x="3269" y="2861"/>
                    <a:pt x="3773" y="2861"/>
                  </a:cubicBezTo>
                  <a:cubicBezTo>
                    <a:pt x="4276" y="2861"/>
                    <a:pt x="4672" y="3269"/>
                    <a:pt x="4672" y="3776"/>
                  </a:cubicBezTo>
                  <a:lnTo>
                    <a:pt x="4672" y="8391"/>
                  </a:lnTo>
                  <a:lnTo>
                    <a:pt x="4672" y="22787"/>
                  </a:lnTo>
                  <a:lnTo>
                    <a:pt x="7532" y="22787"/>
                  </a:lnTo>
                  <a:lnTo>
                    <a:pt x="7532" y="7110"/>
                  </a:lnTo>
                  <a:lnTo>
                    <a:pt x="7532" y="3776"/>
                  </a:lnTo>
                  <a:cubicBezTo>
                    <a:pt x="7532" y="1691"/>
                    <a:pt x="5842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400000" dist="7620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2" name="Google Shape;1532;p20"/>
            <p:cNvGrpSpPr/>
            <p:nvPr/>
          </p:nvGrpSpPr>
          <p:grpSpPr>
            <a:xfrm>
              <a:off x="2001780" y="2072389"/>
              <a:ext cx="612115" cy="2698300"/>
              <a:chOff x="1718105" y="2072389"/>
              <a:chExt cx="612115" cy="2698300"/>
            </a:xfrm>
          </p:grpSpPr>
          <p:sp>
            <p:nvSpPr>
              <p:cNvPr id="1533" name="Google Shape;1533;p20"/>
              <p:cNvSpPr/>
              <p:nvPr/>
            </p:nvSpPr>
            <p:spPr>
              <a:xfrm>
                <a:off x="2316262" y="381115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20"/>
              <p:cNvSpPr/>
              <p:nvPr/>
            </p:nvSpPr>
            <p:spPr>
              <a:xfrm>
                <a:off x="2316262" y="3698207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20"/>
              <p:cNvSpPr/>
              <p:nvPr/>
            </p:nvSpPr>
            <p:spPr>
              <a:xfrm>
                <a:off x="2316262" y="4036406"/>
                <a:ext cx="13958" cy="59547"/>
              </a:xfrm>
              <a:custGeom>
                <a:rect b="b" l="l" r="r" t="t"/>
                <a:pathLst>
                  <a:path extrusionOk="0" h="465" w="109">
                    <a:moveTo>
                      <a:pt x="1" y="0"/>
                    </a:moveTo>
                    <a:lnTo>
                      <a:pt x="1" y="27"/>
                    </a:lnTo>
                    <a:lnTo>
                      <a:pt x="1" y="435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5"/>
                    </a:lnTo>
                    <a:lnTo>
                      <a:pt x="109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20"/>
              <p:cNvSpPr/>
              <p:nvPr/>
            </p:nvSpPr>
            <p:spPr>
              <a:xfrm>
                <a:off x="2316262" y="3922948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20"/>
              <p:cNvSpPr/>
              <p:nvPr/>
            </p:nvSpPr>
            <p:spPr>
              <a:xfrm>
                <a:off x="2316262" y="3023087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20"/>
              <p:cNvSpPr/>
              <p:nvPr/>
            </p:nvSpPr>
            <p:spPr>
              <a:xfrm>
                <a:off x="2316262" y="3586412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20"/>
              <p:cNvSpPr/>
              <p:nvPr/>
            </p:nvSpPr>
            <p:spPr>
              <a:xfrm>
                <a:off x="2316262" y="347295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20"/>
              <p:cNvSpPr/>
              <p:nvPr/>
            </p:nvSpPr>
            <p:spPr>
              <a:xfrm>
                <a:off x="2316262" y="3359623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20"/>
              <p:cNvSpPr/>
              <p:nvPr/>
            </p:nvSpPr>
            <p:spPr>
              <a:xfrm>
                <a:off x="2316262" y="3134754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20"/>
              <p:cNvSpPr/>
              <p:nvPr/>
            </p:nvSpPr>
            <p:spPr>
              <a:xfrm>
                <a:off x="2316262" y="324821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20"/>
              <p:cNvSpPr/>
              <p:nvPr/>
            </p:nvSpPr>
            <p:spPr>
              <a:xfrm>
                <a:off x="2316262" y="471485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20"/>
              <p:cNvSpPr/>
              <p:nvPr/>
            </p:nvSpPr>
            <p:spPr>
              <a:xfrm>
                <a:off x="2316262" y="4601524"/>
                <a:ext cx="13958" cy="57370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20"/>
              <p:cNvSpPr/>
              <p:nvPr/>
            </p:nvSpPr>
            <p:spPr>
              <a:xfrm>
                <a:off x="2316262" y="448973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20"/>
              <p:cNvSpPr/>
              <p:nvPr/>
            </p:nvSpPr>
            <p:spPr>
              <a:xfrm>
                <a:off x="2316262" y="4376271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20"/>
              <p:cNvSpPr/>
              <p:nvPr/>
            </p:nvSpPr>
            <p:spPr>
              <a:xfrm>
                <a:off x="2316262" y="4264989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20"/>
              <p:cNvSpPr/>
              <p:nvPr/>
            </p:nvSpPr>
            <p:spPr>
              <a:xfrm>
                <a:off x="2316262" y="415153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20"/>
              <p:cNvSpPr/>
              <p:nvPr/>
            </p:nvSpPr>
            <p:spPr>
              <a:xfrm>
                <a:off x="1901100" y="2081225"/>
                <a:ext cx="57882" cy="29837"/>
              </a:xfrm>
              <a:custGeom>
                <a:rect b="b" l="l" r="r" t="t"/>
                <a:pathLst>
                  <a:path extrusionOk="0" h="233" w="452">
                    <a:moveTo>
                      <a:pt x="422" y="1"/>
                    </a:moveTo>
                    <a:cubicBezTo>
                      <a:pt x="288" y="27"/>
                      <a:pt x="138" y="82"/>
                      <a:pt x="0" y="138"/>
                    </a:cubicBezTo>
                    <a:lnTo>
                      <a:pt x="43" y="233"/>
                    </a:lnTo>
                    <a:cubicBezTo>
                      <a:pt x="177" y="177"/>
                      <a:pt x="314" y="138"/>
                      <a:pt x="451" y="95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20"/>
              <p:cNvSpPr/>
              <p:nvPr/>
            </p:nvSpPr>
            <p:spPr>
              <a:xfrm>
                <a:off x="1718105" y="2764795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20"/>
              <p:cNvSpPr/>
              <p:nvPr/>
            </p:nvSpPr>
            <p:spPr>
              <a:xfrm>
                <a:off x="1718105" y="2878254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20"/>
              <p:cNvSpPr/>
              <p:nvPr/>
            </p:nvSpPr>
            <p:spPr>
              <a:xfrm>
                <a:off x="1718105" y="2540055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20"/>
              <p:cNvSpPr/>
              <p:nvPr/>
            </p:nvSpPr>
            <p:spPr>
              <a:xfrm>
                <a:off x="1742436" y="2208514"/>
                <a:ext cx="40338" cy="56217"/>
              </a:xfrm>
              <a:custGeom>
                <a:rect b="b" l="l" r="r" t="t"/>
                <a:pathLst>
                  <a:path extrusionOk="0" h="439" w="315">
                    <a:moveTo>
                      <a:pt x="220" y="0"/>
                    </a:moveTo>
                    <a:cubicBezTo>
                      <a:pt x="138" y="124"/>
                      <a:pt x="69" y="258"/>
                      <a:pt x="1" y="396"/>
                    </a:cubicBezTo>
                    <a:lnTo>
                      <a:pt x="108" y="438"/>
                    </a:lnTo>
                    <a:cubicBezTo>
                      <a:pt x="164" y="301"/>
                      <a:pt x="233" y="177"/>
                      <a:pt x="314" y="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20"/>
              <p:cNvSpPr/>
              <p:nvPr/>
            </p:nvSpPr>
            <p:spPr>
              <a:xfrm>
                <a:off x="1718105" y="2426596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20"/>
              <p:cNvSpPr/>
              <p:nvPr/>
            </p:nvSpPr>
            <p:spPr>
              <a:xfrm>
                <a:off x="1806849" y="2126429"/>
                <a:ext cx="52504" cy="47381"/>
              </a:xfrm>
              <a:custGeom>
                <a:rect b="b" l="l" r="r" t="t"/>
                <a:pathLst>
                  <a:path extrusionOk="0" h="370" w="410">
                    <a:moveTo>
                      <a:pt x="341" y="1"/>
                    </a:moveTo>
                    <a:cubicBezTo>
                      <a:pt x="220" y="82"/>
                      <a:pt x="109" y="180"/>
                      <a:pt x="1" y="288"/>
                    </a:cubicBezTo>
                    <a:lnTo>
                      <a:pt x="83" y="370"/>
                    </a:lnTo>
                    <a:cubicBezTo>
                      <a:pt x="177" y="275"/>
                      <a:pt x="289" y="180"/>
                      <a:pt x="409" y="9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20"/>
              <p:cNvSpPr/>
              <p:nvPr/>
            </p:nvSpPr>
            <p:spPr>
              <a:xfrm>
                <a:off x="1718105" y="2313137"/>
                <a:ext cx="21129" cy="57882"/>
              </a:xfrm>
              <a:custGeom>
                <a:rect b="b" l="l" r="r" t="t"/>
                <a:pathLst>
                  <a:path extrusionOk="0" h="452" w="165">
                    <a:moveTo>
                      <a:pt x="53" y="0"/>
                    </a:moveTo>
                    <a:cubicBezTo>
                      <a:pt x="27" y="151"/>
                      <a:pt x="14" y="301"/>
                      <a:pt x="1" y="451"/>
                    </a:cubicBezTo>
                    <a:lnTo>
                      <a:pt x="109" y="451"/>
                    </a:lnTo>
                    <a:cubicBezTo>
                      <a:pt x="122" y="314"/>
                      <a:pt x="135" y="164"/>
                      <a:pt x="164" y="3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20"/>
              <p:cNvSpPr/>
              <p:nvPr/>
            </p:nvSpPr>
            <p:spPr>
              <a:xfrm>
                <a:off x="1718105" y="265338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20"/>
              <p:cNvSpPr/>
              <p:nvPr/>
            </p:nvSpPr>
            <p:spPr>
              <a:xfrm>
                <a:off x="1718105" y="3553374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20"/>
              <p:cNvSpPr/>
              <p:nvPr/>
            </p:nvSpPr>
            <p:spPr>
              <a:xfrm>
                <a:off x="1718105" y="366683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20"/>
              <p:cNvSpPr/>
              <p:nvPr/>
            </p:nvSpPr>
            <p:spPr>
              <a:xfrm>
                <a:off x="1718105" y="2989921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20"/>
              <p:cNvSpPr/>
              <p:nvPr/>
            </p:nvSpPr>
            <p:spPr>
              <a:xfrm>
                <a:off x="1718105" y="377811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20"/>
              <p:cNvSpPr/>
              <p:nvPr/>
            </p:nvSpPr>
            <p:spPr>
              <a:xfrm>
                <a:off x="1718105" y="310338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20"/>
              <p:cNvSpPr/>
              <p:nvPr/>
            </p:nvSpPr>
            <p:spPr>
              <a:xfrm>
                <a:off x="1718105" y="3214790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20"/>
              <p:cNvSpPr/>
              <p:nvPr/>
            </p:nvSpPr>
            <p:spPr>
              <a:xfrm>
                <a:off x="1718105" y="3441579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20"/>
              <p:cNvSpPr/>
              <p:nvPr/>
            </p:nvSpPr>
            <p:spPr>
              <a:xfrm>
                <a:off x="1718105" y="332812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20"/>
              <p:cNvSpPr/>
              <p:nvPr/>
            </p:nvSpPr>
            <p:spPr>
              <a:xfrm>
                <a:off x="2316262" y="245963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20"/>
              <p:cNvSpPr/>
              <p:nvPr/>
            </p:nvSpPr>
            <p:spPr>
              <a:xfrm>
                <a:off x="2316262" y="257309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20"/>
              <p:cNvSpPr/>
              <p:nvPr/>
            </p:nvSpPr>
            <p:spPr>
              <a:xfrm>
                <a:off x="2316262" y="2686552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20"/>
              <p:cNvSpPr/>
              <p:nvPr/>
            </p:nvSpPr>
            <p:spPr>
              <a:xfrm>
                <a:off x="2316262" y="2798218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20"/>
              <p:cNvSpPr/>
              <p:nvPr/>
            </p:nvSpPr>
            <p:spPr>
              <a:xfrm>
                <a:off x="2012894" y="2072389"/>
                <a:ext cx="57370" cy="17800"/>
              </a:xfrm>
              <a:custGeom>
                <a:rect b="b" l="l" r="r" t="t"/>
                <a:pathLst>
                  <a:path extrusionOk="0" h="139" w="448">
                    <a:moveTo>
                      <a:pt x="0" y="1"/>
                    </a:moveTo>
                    <a:lnTo>
                      <a:pt x="0" y="112"/>
                    </a:lnTo>
                    <a:lnTo>
                      <a:pt x="95" y="112"/>
                    </a:lnTo>
                    <a:cubicBezTo>
                      <a:pt x="203" y="112"/>
                      <a:pt x="327" y="125"/>
                      <a:pt x="435" y="138"/>
                    </a:cubicBezTo>
                    <a:lnTo>
                      <a:pt x="448" y="30"/>
                    </a:lnTo>
                    <a:cubicBezTo>
                      <a:pt x="327" y="14"/>
                      <a:pt x="216" y="1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20"/>
              <p:cNvSpPr/>
              <p:nvPr/>
            </p:nvSpPr>
            <p:spPr>
              <a:xfrm>
                <a:off x="2314597" y="2346176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09" y="1"/>
                    </a:moveTo>
                    <a:lnTo>
                      <a:pt x="1" y="17"/>
                    </a:lnTo>
                    <a:cubicBezTo>
                      <a:pt x="14" y="99"/>
                      <a:pt x="14" y="180"/>
                      <a:pt x="14" y="262"/>
                    </a:cubicBezTo>
                    <a:lnTo>
                      <a:pt x="14" y="452"/>
                    </a:lnTo>
                    <a:lnTo>
                      <a:pt x="122" y="452"/>
                    </a:lnTo>
                    <a:lnTo>
                      <a:pt x="122" y="262"/>
                    </a:lnTo>
                    <a:cubicBezTo>
                      <a:pt x="122" y="180"/>
                      <a:pt x="122" y="99"/>
                      <a:pt x="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20"/>
              <p:cNvSpPr/>
              <p:nvPr/>
            </p:nvSpPr>
            <p:spPr>
              <a:xfrm>
                <a:off x="2283223" y="2238223"/>
                <a:ext cx="34832" cy="55833"/>
              </a:xfrm>
              <a:custGeom>
                <a:rect b="b" l="l" r="r" t="t"/>
                <a:pathLst>
                  <a:path extrusionOk="0" h="436" w="272">
                    <a:moveTo>
                      <a:pt x="108" y="0"/>
                    </a:moveTo>
                    <a:lnTo>
                      <a:pt x="1" y="43"/>
                    </a:lnTo>
                    <a:cubicBezTo>
                      <a:pt x="66" y="177"/>
                      <a:pt x="122" y="301"/>
                      <a:pt x="164" y="435"/>
                    </a:cubicBezTo>
                    <a:lnTo>
                      <a:pt x="272" y="409"/>
                    </a:lnTo>
                    <a:cubicBezTo>
                      <a:pt x="229" y="272"/>
                      <a:pt x="177" y="125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20"/>
              <p:cNvSpPr/>
              <p:nvPr/>
            </p:nvSpPr>
            <p:spPr>
              <a:xfrm>
                <a:off x="2216633" y="2147430"/>
                <a:ext cx="49174" cy="50711"/>
              </a:xfrm>
              <a:custGeom>
                <a:rect b="b" l="l" r="r" t="t"/>
                <a:pathLst>
                  <a:path extrusionOk="0" h="396" w="384">
                    <a:moveTo>
                      <a:pt x="70" y="0"/>
                    </a:moveTo>
                    <a:lnTo>
                      <a:pt x="1" y="82"/>
                    </a:lnTo>
                    <a:cubicBezTo>
                      <a:pt x="96" y="180"/>
                      <a:pt x="207" y="288"/>
                      <a:pt x="289" y="396"/>
                    </a:cubicBezTo>
                    <a:lnTo>
                      <a:pt x="383" y="327"/>
                    </a:lnTo>
                    <a:cubicBezTo>
                      <a:pt x="289" y="206"/>
                      <a:pt x="177" y="98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20"/>
              <p:cNvSpPr/>
              <p:nvPr/>
            </p:nvSpPr>
            <p:spPr>
              <a:xfrm>
                <a:off x="2120846" y="2090061"/>
                <a:ext cx="57882" cy="36496"/>
              </a:xfrm>
              <a:custGeom>
                <a:rect b="b" l="l" r="r" t="t"/>
                <a:pathLst>
                  <a:path extrusionOk="0" h="285" w="452">
                    <a:moveTo>
                      <a:pt x="43" y="0"/>
                    </a:moveTo>
                    <a:lnTo>
                      <a:pt x="0" y="108"/>
                    </a:lnTo>
                    <a:cubicBezTo>
                      <a:pt x="138" y="151"/>
                      <a:pt x="272" y="219"/>
                      <a:pt x="396" y="285"/>
                    </a:cubicBezTo>
                    <a:lnTo>
                      <a:pt x="451" y="190"/>
                    </a:lnTo>
                    <a:cubicBezTo>
                      <a:pt x="314" y="108"/>
                      <a:pt x="177" y="5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20"/>
              <p:cNvSpPr/>
              <p:nvPr/>
            </p:nvSpPr>
            <p:spPr>
              <a:xfrm>
                <a:off x="2316262" y="291129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20"/>
              <p:cNvSpPr/>
              <p:nvPr/>
            </p:nvSpPr>
            <p:spPr>
              <a:xfrm>
                <a:off x="1718105" y="4003368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20"/>
              <p:cNvSpPr/>
              <p:nvPr/>
            </p:nvSpPr>
            <p:spPr>
              <a:xfrm>
                <a:off x="1718105" y="4114650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" y="1"/>
                    </a:moveTo>
                    <a:lnTo>
                      <a:pt x="1" y="452"/>
                    </a:lnTo>
                    <a:lnTo>
                      <a:pt x="122" y="452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20"/>
              <p:cNvSpPr/>
              <p:nvPr/>
            </p:nvSpPr>
            <p:spPr>
              <a:xfrm>
                <a:off x="1718105" y="3889909"/>
                <a:ext cx="15623" cy="57498"/>
              </a:xfrm>
              <a:custGeom>
                <a:rect b="b" l="l" r="r" t="t"/>
                <a:pathLst>
                  <a:path extrusionOk="0" h="449" w="122">
                    <a:moveTo>
                      <a:pt x="1" y="0"/>
                    </a:moveTo>
                    <a:lnTo>
                      <a:pt x="1" y="14"/>
                    </a:lnTo>
                    <a:lnTo>
                      <a:pt x="1" y="177"/>
                    </a:lnTo>
                    <a:lnTo>
                      <a:pt x="1" y="448"/>
                    </a:lnTo>
                    <a:lnTo>
                      <a:pt x="122" y="44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20"/>
              <p:cNvSpPr/>
              <p:nvPr/>
            </p:nvSpPr>
            <p:spPr>
              <a:xfrm>
                <a:off x="1718105" y="4228109"/>
                <a:ext cx="15623" cy="56217"/>
              </a:xfrm>
              <a:custGeom>
                <a:rect b="b" l="l" r="r" t="t"/>
                <a:pathLst>
                  <a:path extrusionOk="0" h="439" w="122">
                    <a:moveTo>
                      <a:pt x="1" y="0"/>
                    </a:moveTo>
                    <a:lnTo>
                      <a:pt x="1" y="438"/>
                    </a:lnTo>
                    <a:lnTo>
                      <a:pt x="122" y="43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20"/>
              <p:cNvSpPr/>
              <p:nvPr/>
            </p:nvSpPr>
            <p:spPr>
              <a:xfrm>
                <a:off x="1718105" y="4341568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20"/>
              <p:cNvSpPr/>
              <p:nvPr/>
            </p:nvSpPr>
            <p:spPr>
              <a:xfrm>
                <a:off x="1718105" y="4453362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20"/>
              <p:cNvSpPr/>
              <p:nvPr/>
            </p:nvSpPr>
            <p:spPr>
              <a:xfrm>
                <a:off x="1718105" y="4678103"/>
                <a:ext cx="15623" cy="59547"/>
              </a:xfrm>
              <a:custGeom>
                <a:rect b="b" l="l" r="r" t="t"/>
                <a:pathLst>
                  <a:path extrusionOk="0" h="465" w="122">
                    <a:moveTo>
                      <a:pt x="1" y="0"/>
                    </a:moveTo>
                    <a:lnTo>
                      <a:pt x="1" y="30"/>
                    </a:lnTo>
                    <a:lnTo>
                      <a:pt x="1" y="451"/>
                    </a:lnTo>
                    <a:lnTo>
                      <a:pt x="1" y="464"/>
                    </a:lnTo>
                    <a:lnTo>
                      <a:pt x="122" y="464"/>
                    </a:lnTo>
                    <a:lnTo>
                      <a:pt x="122" y="451"/>
                    </a:lnTo>
                    <a:lnTo>
                      <a:pt x="122" y="3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20"/>
              <p:cNvSpPr/>
              <p:nvPr/>
            </p:nvSpPr>
            <p:spPr>
              <a:xfrm>
                <a:off x="1718105" y="4566693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1"/>
                    </a:moveTo>
                    <a:lnTo>
                      <a:pt x="1" y="436"/>
                    </a:lnTo>
                    <a:lnTo>
                      <a:pt x="122" y="43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84" name="Google Shape;1584;p20"/>
          <p:cNvGrpSpPr/>
          <p:nvPr/>
        </p:nvGrpSpPr>
        <p:grpSpPr>
          <a:xfrm flipH="1">
            <a:off x="456093" y="4513162"/>
            <a:ext cx="514249" cy="630515"/>
            <a:chOff x="1551613" y="4513162"/>
            <a:chExt cx="514249" cy="630515"/>
          </a:xfrm>
        </p:grpSpPr>
        <p:grpSp>
          <p:nvGrpSpPr>
            <p:cNvPr id="1585" name="Google Shape;1585;p20"/>
            <p:cNvGrpSpPr/>
            <p:nvPr/>
          </p:nvGrpSpPr>
          <p:grpSpPr>
            <a:xfrm>
              <a:off x="1551613" y="4513162"/>
              <a:ext cx="347653" cy="630515"/>
              <a:chOff x="3816307" y="2352225"/>
              <a:chExt cx="1213027" cy="2199981"/>
            </a:xfrm>
          </p:grpSpPr>
          <p:sp>
            <p:nvSpPr>
              <p:cNvPr id="1586" name="Google Shape;1586;p20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20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20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9" name="Google Shape;1589;p20"/>
            <p:cNvGrpSpPr/>
            <p:nvPr/>
          </p:nvGrpSpPr>
          <p:grpSpPr>
            <a:xfrm>
              <a:off x="1899071" y="4839761"/>
              <a:ext cx="166791" cy="302717"/>
              <a:chOff x="3816307" y="2352225"/>
              <a:chExt cx="1213027" cy="2199981"/>
            </a:xfrm>
          </p:grpSpPr>
          <p:sp>
            <p:nvSpPr>
              <p:cNvPr id="1590" name="Google Shape;1590;p20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20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20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93" name="Google Shape;1593;p20"/>
          <p:cNvGrpSpPr/>
          <p:nvPr/>
        </p:nvGrpSpPr>
        <p:grpSpPr>
          <a:xfrm>
            <a:off x="-1359250" y="-107675"/>
            <a:ext cx="2079250" cy="1802500"/>
            <a:chOff x="349725" y="59275"/>
            <a:chExt cx="2079250" cy="1802500"/>
          </a:xfrm>
        </p:grpSpPr>
        <p:sp>
          <p:nvSpPr>
            <p:cNvPr id="1594" name="Google Shape;1594;p20"/>
            <p:cNvSpPr/>
            <p:nvPr/>
          </p:nvSpPr>
          <p:spPr>
            <a:xfrm>
              <a:off x="349725" y="59275"/>
              <a:ext cx="2079250" cy="1802500"/>
            </a:xfrm>
            <a:custGeom>
              <a:rect b="b" l="l" r="r" t="t"/>
              <a:pathLst>
                <a:path extrusionOk="0" h="72100" w="83170">
                  <a:moveTo>
                    <a:pt x="66287" y="0"/>
                  </a:moveTo>
                  <a:lnTo>
                    <a:pt x="66287" y="48908"/>
                  </a:lnTo>
                  <a:lnTo>
                    <a:pt x="66211" y="49080"/>
                  </a:lnTo>
                  <a:lnTo>
                    <a:pt x="66287" y="49386"/>
                  </a:lnTo>
                  <a:cubicBezTo>
                    <a:pt x="66287" y="50265"/>
                    <a:pt x="66058" y="52579"/>
                    <a:pt x="64777" y="53860"/>
                  </a:cubicBezTo>
                  <a:cubicBezTo>
                    <a:pt x="63898" y="54739"/>
                    <a:pt x="62311" y="55217"/>
                    <a:pt x="59997" y="55217"/>
                  </a:cubicBezTo>
                  <a:lnTo>
                    <a:pt x="0" y="55217"/>
                  </a:lnTo>
                  <a:lnTo>
                    <a:pt x="0" y="72100"/>
                  </a:lnTo>
                  <a:lnTo>
                    <a:pt x="59997" y="72100"/>
                  </a:lnTo>
                  <a:cubicBezTo>
                    <a:pt x="68926" y="72100"/>
                    <a:pt x="74260" y="68429"/>
                    <a:pt x="77128" y="65331"/>
                  </a:cubicBezTo>
                  <a:cubicBezTo>
                    <a:pt x="83093" y="59041"/>
                    <a:pt x="83170" y="50743"/>
                    <a:pt x="83170" y="48755"/>
                  </a:cubicBezTo>
                  <a:lnTo>
                    <a:pt x="83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154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443400" y="166800"/>
              <a:ext cx="1782450" cy="1503775"/>
            </a:xfrm>
            <a:custGeom>
              <a:rect b="b" l="l" r="r" t="t"/>
              <a:pathLst>
                <a:path extrusionOk="0" h="60151" w="71298">
                  <a:moveTo>
                    <a:pt x="70666" y="1"/>
                  </a:moveTo>
                  <a:lnTo>
                    <a:pt x="70666" y="2544"/>
                  </a:lnTo>
                  <a:lnTo>
                    <a:pt x="71297" y="2544"/>
                  </a:lnTo>
                  <a:lnTo>
                    <a:pt x="71297" y="1"/>
                  </a:lnTo>
                  <a:close/>
                  <a:moveTo>
                    <a:pt x="70666" y="5106"/>
                  </a:moveTo>
                  <a:lnTo>
                    <a:pt x="70666" y="7649"/>
                  </a:lnTo>
                  <a:lnTo>
                    <a:pt x="71297" y="7649"/>
                  </a:lnTo>
                  <a:lnTo>
                    <a:pt x="71297" y="5106"/>
                  </a:lnTo>
                  <a:close/>
                  <a:moveTo>
                    <a:pt x="70666" y="10192"/>
                  </a:moveTo>
                  <a:lnTo>
                    <a:pt x="70666" y="12754"/>
                  </a:lnTo>
                  <a:lnTo>
                    <a:pt x="71297" y="12754"/>
                  </a:lnTo>
                  <a:lnTo>
                    <a:pt x="71297" y="10192"/>
                  </a:lnTo>
                  <a:close/>
                  <a:moveTo>
                    <a:pt x="70666" y="15297"/>
                  </a:moveTo>
                  <a:lnTo>
                    <a:pt x="70666" y="17839"/>
                  </a:lnTo>
                  <a:lnTo>
                    <a:pt x="71297" y="17839"/>
                  </a:lnTo>
                  <a:lnTo>
                    <a:pt x="71297" y="15297"/>
                  </a:lnTo>
                  <a:close/>
                  <a:moveTo>
                    <a:pt x="70666" y="20401"/>
                  </a:moveTo>
                  <a:lnTo>
                    <a:pt x="70666" y="22944"/>
                  </a:lnTo>
                  <a:lnTo>
                    <a:pt x="71297" y="22944"/>
                  </a:lnTo>
                  <a:lnTo>
                    <a:pt x="71297" y="20401"/>
                  </a:lnTo>
                  <a:close/>
                  <a:moveTo>
                    <a:pt x="70666" y="25487"/>
                  </a:moveTo>
                  <a:lnTo>
                    <a:pt x="70666" y="28049"/>
                  </a:lnTo>
                  <a:lnTo>
                    <a:pt x="71297" y="28049"/>
                  </a:lnTo>
                  <a:lnTo>
                    <a:pt x="71297" y="25487"/>
                  </a:lnTo>
                  <a:close/>
                  <a:moveTo>
                    <a:pt x="70666" y="30592"/>
                  </a:moveTo>
                  <a:lnTo>
                    <a:pt x="70666" y="33135"/>
                  </a:lnTo>
                  <a:lnTo>
                    <a:pt x="71297" y="33135"/>
                  </a:lnTo>
                  <a:lnTo>
                    <a:pt x="71297" y="30592"/>
                  </a:lnTo>
                  <a:close/>
                  <a:moveTo>
                    <a:pt x="70666" y="35697"/>
                  </a:moveTo>
                  <a:lnTo>
                    <a:pt x="70666" y="38240"/>
                  </a:lnTo>
                  <a:lnTo>
                    <a:pt x="71297" y="38240"/>
                  </a:lnTo>
                  <a:lnTo>
                    <a:pt x="71297" y="35697"/>
                  </a:lnTo>
                  <a:close/>
                  <a:moveTo>
                    <a:pt x="70666" y="40783"/>
                  </a:moveTo>
                  <a:lnTo>
                    <a:pt x="70666" y="43345"/>
                  </a:lnTo>
                  <a:lnTo>
                    <a:pt x="71297" y="43345"/>
                  </a:lnTo>
                  <a:lnTo>
                    <a:pt x="71297" y="40783"/>
                  </a:lnTo>
                  <a:close/>
                  <a:moveTo>
                    <a:pt x="70666" y="45888"/>
                  </a:moveTo>
                  <a:cubicBezTo>
                    <a:pt x="70590" y="46442"/>
                    <a:pt x="70590" y="47322"/>
                    <a:pt x="70341" y="48354"/>
                  </a:cubicBezTo>
                  <a:lnTo>
                    <a:pt x="70991" y="48526"/>
                  </a:lnTo>
                  <a:cubicBezTo>
                    <a:pt x="71221" y="47398"/>
                    <a:pt x="71221" y="46519"/>
                    <a:pt x="71297" y="45888"/>
                  </a:cubicBezTo>
                  <a:close/>
                  <a:moveTo>
                    <a:pt x="69787" y="50821"/>
                  </a:moveTo>
                  <a:cubicBezTo>
                    <a:pt x="69481" y="51624"/>
                    <a:pt x="69156" y="52427"/>
                    <a:pt x="68754" y="53058"/>
                  </a:cubicBezTo>
                  <a:lnTo>
                    <a:pt x="69309" y="53383"/>
                  </a:lnTo>
                  <a:cubicBezTo>
                    <a:pt x="69710" y="52656"/>
                    <a:pt x="70112" y="51872"/>
                    <a:pt x="70341" y="50993"/>
                  </a:cubicBezTo>
                  <a:lnTo>
                    <a:pt x="69787" y="50821"/>
                  </a:lnTo>
                  <a:close/>
                  <a:moveTo>
                    <a:pt x="67397" y="55122"/>
                  </a:moveTo>
                  <a:cubicBezTo>
                    <a:pt x="66842" y="55773"/>
                    <a:pt x="66211" y="56327"/>
                    <a:pt x="65561" y="56805"/>
                  </a:cubicBezTo>
                  <a:lnTo>
                    <a:pt x="65963" y="57359"/>
                  </a:lnTo>
                  <a:cubicBezTo>
                    <a:pt x="66689" y="56805"/>
                    <a:pt x="67320" y="56251"/>
                    <a:pt x="67875" y="55524"/>
                  </a:cubicBezTo>
                  <a:lnTo>
                    <a:pt x="67397" y="55122"/>
                  </a:lnTo>
                  <a:close/>
                  <a:moveTo>
                    <a:pt x="63420" y="58086"/>
                  </a:moveTo>
                  <a:cubicBezTo>
                    <a:pt x="62693" y="58392"/>
                    <a:pt x="61910" y="58717"/>
                    <a:pt x="61107" y="58946"/>
                  </a:cubicBezTo>
                  <a:lnTo>
                    <a:pt x="61259" y="59520"/>
                  </a:lnTo>
                  <a:cubicBezTo>
                    <a:pt x="62139" y="59348"/>
                    <a:pt x="62942" y="59042"/>
                    <a:pt x="63745" y="58640"/>
                  </a:cubicBezTo>
                  <a:lnTo>
                    <a:pt x="63420" y="58086"/>
                  </a:lnTo>
                  <a:close/>
                  <a:moveTo>
                    <a:pt x="1" y="59520"/>
                  </a:moveTo>
                  <a:lnTo>
                    <a:pt x="1" y="60151"/>
                  </a:lnTo>
                  <a:lnTo>
                    <a:pt x="2563" y="60151"/>
                  </a:lnTo>
                  <a:lnTo>
                    <a:pt x="2563" y="59520"/>
                  </a:lnTo>
                  <a:close/>
                  <a:moveTo>
                    <a:pt x="5106" y="59520"/>
                  </a:moveTo>
                  <a:lnTo>
                    <a:pt x="5106" y="60151"/>
                  </a:lnTo>
                  <a:lnTo>
                    <a:pt x="7648" y="60151"/>
                  </a:lnTo>
                  <a:lnTo>
                    <a:pt x="7648" y="59520"/>
                  </a:lnTo>
                  <a:close/>
                  <a:moveTo>
                    <a:pt x="10210" y="59520"/>
                  </a:moveTo>
                  <a:lnTo>
                    <a:pt x="10210" y="60151"/>
                  </a:lnTo>
                  <a:lnTo>
                    <a:pt x="12753" y="60151"/>
                  </a:lnTo>
                  <a:lnTo>
                    <a:pt x="12753" y="59520"/>
                  </a:lnTo>
                  <a:close/>
                  <a:moveTo>
                    <a:pt x="15296" y="59520"/>
                  </a:moveTo>
                  <a:lnTo>
                    <a:pt x="15296" y="60151"/>
                  </a:lnTo>
                  <a:lnTo>
                    <a:pt x="17858" y="60151"/>
                  </a:lnTo>
                  <a:lnTo>
                    <a:pt x="17858" y="59520"/>
                  </a:lnTo>
                  <a:close/>
                  <a:moveTo>
                    <a:pt x="20401" y="59520"/>
                  </a:moveTo>
                  <a:lnTo>
                    <a:pt x="20401" y="60151"/>
                  </a:lnTo>
                  <a:lnTo>
                    <a:pt x="22944" y="60151"/>
                  </a:lnTo>
                  <a:lnTo>
                    <a:pt x="22944" y="59520"/>
                  </a:lnTo>
                  <a:close/>
                  <a:moveTo>
                    <a:pt x="25506" y="59520"/>
                  </a:moveTo>
                  <a:lnTo>
                    <a:pt x="25506" y="60151"/>
                  </a:lnTo>
                  <a:lnTo>
                    <a:pt x="28049" y="60151"/>
                  </a:lnTo>
                  <a:lnTo>
                    <a:pt x="28049" y="59520"/>
                  </a:lnTo>
                  <a:close/>
                  <a:moveTo>
                    <a:pt x="30592" y="59520"/>
                  </a:moveTo>
                  <a:lnTo>
                    <a:pt x="30592" y="60151"/>
                  </a:lnTo>
                  <a:lnTo>
                    <a:pt x="33154" y="60151"/>
                  </a:lnTo>
                  <a:lnTo>
                    <a:pt x="33154" y="59520"/>
                  </a:lnTo>
                  <a:close/>
                  <a:moveTo>
                    <a:pt x="35697" y="59520"/>
                  </a:moveTo>
                  <a:lnTo>
                    <a:pt x="35697" y="60151"/>
                  </a:lnTo>
                  <a:lnTo>
                    <a:pt x="38316" y="60151"/>
                  </a:lnTo>
                  <a:lnTo>
                    <a:pt x="38316" y="59520"/>
                  </a:lnTo>
                  <a:close/>
                  <a:moveTo>
                    <a:pt x="40878" y="59520"/>
                  </a:moveTo>
                  <a:lnTo>
                    <a:pt x="40878" y="60151"/>
                  </a:lnTo>
                  <a:lnTo>
                    <a:pt x="43421" y="60151"/>
                  </a:lnTo>
                  <a:lnTo>
                    <a:pt x="43421" y="59520"/>
                  </a:lnTo>
                  <a:close/>
                  <a:moveTo>
                    <a:pt x="45964" y="59520"/>
                  </a:moveTo>
                  <a:lnTo>
                    <a:pt x="45964" y="60151"/>
                  </a:lnTo>
                  <a:lnTo>
                    <a:pt x="48526" y="60151"/>
                  </a:lnTo>
                  <a:lnTo>
                    <a:pt x="48526" y="59520"/>
                  </a:lnTo>
                  <a:close/>
                  <a:moveTo>
                    <a:pt x="51069" y="59520"/>
                  </a:moveTo>
                  <a:lnTo>
                    <a:pt x="51069" y="60151"/>
                  </a:lnTo>
                  <a:lnTo>
                    <a:pt x="53612" y="60151"/>
                  </a:lnTo>
                  <a:lnTo>
                    <a:pt x="53612" y="59520"/>
                  </a:lnTo>
                  <a:close/>
                  <a:moveTo>
                    <a:pt x="58640" y="59348"/>
                  </a:moveTo>
                  <a:cubicBezTo>
                    <a:pt x="57914" y="59424"/>
                    <a:pt x="57130" y="59520"/>
                    <a:pt x="56250" y="59520"/>
                  </a:cubicBezTo>
                  <a:lnTo>
                    <a:pt x="56174" y="59520"/>
                  </a:lnTo>
                  <a:lnTo>
                    <a:pt x="56174" y="60151"/>
                  </a:lnTo>
                  <a:lnTo>
                    <a:pt x="56250" y="60151"/>
                  </a:lnTo>
                  <a:cubicBezTo>
                    <a:pt x="57130" y="60151"/>
                    <a:pt x="57914" y="60074"/>
                    <a:pt x="58717" y="59998"/>
                  </a:cubicBezTo>
                  <a:lnTo>
                    <a:pt x="58640" y="593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6" name="Google Shape;1596;p20"/>
          <p:cNvGrpSpPr/>
          <p:nvPr/>
        </p:nvGrpSpPr>
        <p:grpSpPr>
          <a:xfrm>
            <a:off x="8319039" y="4002345"/>
            <a:ext cx="374657" cy="463150"/>
            <a:chOff x="8243489" y="4050570"/>
            <a:chExt cx="374657" cy="463150"/>
          </a:xfrm>
        </p:grpSpPr>
        <p:sp>
          <p:nvSpPr>
            <p:cNvPr id="1597" name="Google Shape;1597;p20"/>
            <p:cNvSpPr/>
            <p:nvPr/>
          </p:nvSpPr>
          <p:spPr>
            <a:xfrm>
              <a:off x="8243489" y="4051225"/>
              <a:ext cx="374657" cy="461828"/>
            </a:xfrm>
            <a:custGeom>
              <a:rect b="b" l="l" r="r" t="t"/>
              <a:pathLst>
                <a:path extrusionOk="0" h="132900" w="107815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8244307" y="4050570"/>
              <a:ext cx="257600" cy="463150"/>
            </a:xfrm>
            <a:custGeom>
              <a:rect b="b" l="l" r="r" t="t"/>
              <a:pathLst>
                <a:path extrusionOk="0" h="18526" w="10304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910"/>
              </a:srgbClr>
            </a:solidFill>
            <a:ln>
              <a:noFill/>
            </a:ln>
          </p:spPr>
        </p:sp>
      </p:grpSp>
      <p:sp>
        <p:nvSpPr>
          <p:cNvPr id="1599" name="Google Shape;159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4807175" y="2378823"/>
            <a:ext cx="3450900" cy="15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3"/>
          <p:cNvSpPr txBox="1"/>
          <p:nvPr>
            <p:ph hasCustomPrompt="1" idx="2" type="title"/>
          </p:nvPr>
        </p:nvSpPr>
        <p:spPr>
          <a:xfrm>
            <a:off x="5367575" y="1352850"/>
            <a:ext cx="2330100" cy="9357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/>
          <p:nvPr>
            <p:ph idx="3" type="pic"/>
          </p:nvPr>
        </p:nvSpPr>
        <p:spPr>
          <a:xfrm rot="-753846">
            <a:off x="1800135" y="1318050"/>
            <a:ext cx="1532191" cy="2655327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0" name="Google Shape;30;p3"/>
          <p:cNvGrpSpPr/>
          <p:nvPr/>
        </p:nvGrpSpPr>
        <p:grpSpPr>
          <a:xfrm>
            <a:off x="7580724" y="4358676"/>
            <a:ext cx="850067" cy="783895"/>
            <a:chOff x="3367697" y="4450908"/>
            <a:chExt cx="750015" cy="691570"/>
          </a:xfrm>
        </p:grpSpPr>
        <p:grpSp>
          <p:nvGrpSpPr>
            <p:cNvPr id="31" name="Google Shape;31;p3"/>
            <p:cNvGrpSpPr/>
            <p:nvPr/>
          </p:nvGrpSpPr>
          <p:grpSpPr>
            <a:xfrm>
              <a:off x="3950921" y="4839761"/>
              <a:ext cx="166791" cy="302717"/>
              <a:chOff x="3816307" y="2352225"/>
              <a:chExt cx="1213027" cy="2199981"/>
            </a:xfrm>
          </p:grpSpPr>
          <p:sp>
            <p:nvSpPr>
              <p:cNvPr id="32" name="Google Shape;32;p3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" name="Google Shape;35;p3"/>
            <p:cNvGrpSpPr/>
            <p:nvPr/>
          </p:nvGrpSpPr>
          <p:grpSpPr>
            <a:xfrm>
              <a:off x="3367697" y="4737903"/>
              <a:ext cx="166782" cy="404575"/>
              <a:chOff x="3816313" y="1611982"/>
              <a:chExt cx="1212958" cy="2940225"/>
            </a:xfrm>
          </p:grpSpPr>
          <p:sp>
            <p:nvSpPr>
              <p:cNvPr id="36" name="Google Shape;36;p3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" name="Google Shape;39;p3"/>
            <p:cNvGrpSpPr/>
            <p:nvPr/>
          </p:nvGrpSpPr>
          <p:grpSpPr>
            <a:xfrm>
              <a:off x="3608133" y="4450908"/>
              <a:ext cx="285045" cy="691541"/>
              <a:chOff x="3816313" y="1611982"/>
              <a:chExt cx="1212958" cy="2940225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" name="Google Shape;43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1" name="Google Shape;1601;p21"/>
          <p:cNvGrpSpPr/>
          <p:nvPr/>
        </p:nvGrpSpPr>
        <p:grpSpPr>
          <a:xfrm rot="10800000">
            <a:off x="-3430655" y="-422663"/>
            <a:ext cx="4143889" cy="6604850"/>
            <a:chOff x="1336575" y="1389950"/>
            <a:chExt cx="1583450" cy="2523825"/>
          </a:xfrm>
        </p:grpSpPr>
        <p:sp>
          <p:nvSpPr>
            <p:cNvPr id="1602" name="Google Shape;1602;p21"/>
            <p:cNvSpPr/>
            <p:nvPr/>
          </p:nvSpPr>
          <p:spPr>
            <a:xfrm>
              <a:off x="1336575" y="1389950"/>
              <a:ext cx="1583450" cy="2523825"/>
            </a:xfrm>
            <a:custGeom>
              <a:rect b="b" l="l" r="r" t="t"/>
              <a:pathLst>
                <a:path extrusionOk="0" h="100953" w="63338">
                  <a:moveTo>
                    <a:pt x="1" y="1"/>
                  </a:moveTo>
                  <a:lnTo>
                    <a:pt x="1" y="45116"/>
                  </a:lnTo>
                  <a:cubicBezTo>
                    <a:pt x="1" y="48401"/>
                    <a:pt x="1340" y="50320"/>
                    <a:pt x="2470" y="51366"/>
                  </a:cubicBezTo>
                  <a:cubicBezTo>
                    <a:pt x="4773" y="53543"/>
                    <a:pt x="7793" y="53571"/>
                    <a:pt x="8519" y="53571"/>
                  </a:cubicBezTo>
                  <a:lnTo>
                    <a:pt x="54938" y="53571"/>
                  </a:lnTo>
                  <a:lnTo>
                    <a:pt x="55057" y="53543"/>
                  </a:lnTo>
                  <a:cubicBezTo>
                    <a:pt x="55378" y="53543"/>
                    <a:pt x="56222" y="53633"/>
                    <a:pt x="56682" y="54094"/>
                  </a:cubicBezTo>
                  <a:cubicBezTo>
                    <a:pt x="57003" y="54415"/>
                    <a:pt x="57177" y="55001"/>
                    <a:pt x="57177" y="55838"/>
                  </a:cubicBezTo>
                  <a:lnTo>
                    <a:pt x="57177" y="100953"/>
                  </a:lnTo>
                  <a:lnTo>
                    <a:pt x="63337" y="100953"/>
                  </a:lnTo>
                  <a:lnTo>
                    <a:pt x="63337" y="55838"/>
                  </a:lnTo>
                  <a:cubicBezTo>
                    <a:pt x="63337" y="52587"/>
                    <a:pt x="62005" y="50641"/>
                    <a:pt x="60868" y="49594"/>
                  </a:cubicBezTo>
                  <a:cubicBezTo>
                    <a:pt x="58783" y="47611"/>
                    <a:pt x="56100" y="47406"/>
                    <a:pt x="55082" y="47406"/>
                  </a:cubicBezTo>
                  <a:cubicBezTo>
                    <a:pt x="54979" y="47406"/>
                    <a:pt x="54893" y="47408"/>
                    <a:pt x="54826" y="47411"/>
                  </a:cubicBezTo>
                  <a:lnTo>
                    <a:pt x="8463" y="47411"/>
                  </a:lnTo>
                  <a:lnTo>
                    <a:pt x="8400" y="47383"/>
                  </a:lnTo>
                  <a:lnTo>
                    <a:pt x="8289" y="47411"/>
                  </a:lnTo>
                  <a:cubicBezTo>
                    <a:pt x="7968" y="47411"/>
                    <a:pt x="7124" y="47327"/>
                    <a:pt x="6656" y="46888"/>
                  </a:cubicBezTo>
                  <a:cubicBezTo>
                    <a:pt x="6342" y="46539"/>
                    <a:pt x="6168" y="45960"/>
                    <a:pt x="6168" y="45116"/>
                  </a:cubicBezTo>
                  <a:lnTo>
                    <a:pt x="6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1"/>
            <p:cNvSpPr/>
            <p:nvPr/>
          </p:nvSpPr>
          <p:spPr>
            <a:xfrm>
              <a:off x="2510150" y="2649325"/>
              <a:ext cx="11700" cy="5775"/>
            </a:xfrm>
            <a:custGeom>
              <a:rect b="b" l="l" r="r" t="t"/>
              <a:pathLst>
                <a:path extrusionOk="0" h="231" w="468">
                  <a:moveTo>
                    <a:pt x="0" y="1"/>
                  </a:moveTo>
                  <a:lnTo>
                    <a:pt x="0" y="231"/>
                  </a:lnTo>
                  <a:lnTo>
                    <a:pt x="468" y="23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1"/>
            <p:cNvSpPr/>
            <p:nvPr/>
          </p:nvSpPr>
          <p:spPr>
            <a:xfrm>
              <a:off x="1406350" y="1423450"/>
              <a:ext cx="1080625" cy="1231650"/>
            </a:xfrm>
            <a:custGeom>
              <a:rect b="b" l="l" r="r" t="t"/>
              <a:pathLst>
                <a:path extrusionOk="0" h="49266" w="43225">
                  <a:moveTo>
                    <a:pt x="0" y="0"/>
                  </a:moveTo>
                  <a:lnTo>
                    <a:pt x="0" y="928"/>
                  </a:lnTo>
                  <a:lnTo>
                    <a:pt x="238" y="928"/>
                  </a:lnTo>
                  <a:lnTo>
                    <a:pt x="238" y="0"/>
                  </a:lnTo>
                  <a:close/>
                  <a:moveTo>
                    <a:pt x="0" y="1863"/>
                  </a:moveTo>
                  <a:lnTo>
                    <a:pt x="0" y="2791"/>
                  </a:lnTo>
                  <a:lnTo>
                    <a:pt x="238" y="2791"/>
                  </a:lnTo>
                  <a:lnTo>
                    <a:pt x="238" y="1863"/>
                  </a:lnTo>
                  <a:close/>
                  <a:moveTo>
                    <a:pt x="0" y="3719"/>
                  </a:moveTo>
                  <a:lnTo>
                    <a:pt x="0" y="4653"/>
                  </a:lnTo>
                  <a:lnTo>
                    <a:pt x="238" y="4653"/>
                  </a:lnTo>
                  <a:lnTo>
                    <a:pt x="238" y="3719"/>
                  </a:lnTo>
                  <a:close/>
                  <a:moveTo>
                    <a:pt x="0" y="5581"/>
                  </a:moveTo>
                  <a:lnTo>
                    <a:pt x="0" y="6509"/>
                  </a:lnTo>
                  <a:lnTo>
                    <a:pt x="238" y="6509"/>
                  </a:lnTo>
                  <a:lnTo>
                    <a:pt x="238" y="5581"/>
                  </a:lnTo>
                  <a:close/>
                  <a:moveTo>
                    <a:pt x="0" y="7444"/>
                  </a:moveTo>
                  <a:lnTo>
                    <a:pt x="0" y="8372"/>
                  </a:lnTo>
                  <a:lnTo>
                    <a:pt x="238" y="8372"/>
                  </a:lnTo>
                  <a:lnTo>
                    <a:pt x="238" y="7444"/>
                  </a:lnTo>
                  <a:close/>
                  <a:moveTo>
                    <a:pt x="0" y="9300"/>
                  </a:moveTo>
                  <a:lnTo>
                    <a:pt x="0" y="10234"/>
                  </a:lnTo>
                  <a:lnTo>
                    <a:pt x="238" y="10234"/>
                  </a:lnTo>
                  <a:lnTo>
                    <a:pt x="238" y="9300"/>
                  </a:lnTo>
                  <a:close/>
                  <a:moveTo>
                    <a:pt x="0" y="11162"/>
                  </a:moveTo>
                  <a:lnTo>
                    <a:pt x="0" y="12090"/>
                  </a:lnTo>
                  <a:lnTo>
                    <a:pt x="238" y="12090"/>
                  </a:lnTo>
                  <a:lnTo>
                    <a:pt x="238" y="11162"/>
                  </a:lnTo>
                  <a:close/>
                  <a:moveTo>
                    <a:pt x="0" y="13025"/>
                  </a:moveTo>
                  <a:lnTo>
                    <a:pt x="0" y="13953"/>
                  </a:lnTo>
                  <a:lnTo>
                    <a:pt x="238" y="13953"/>
                  </a:lnTo>
                  <a:lnTo>
                    <a:pt x="238" y="13025"/>
                  </a:lnTo>
                  <a:close/>
                  <a:moveTo>
                    <a:pt x="0" y="14880"/>
                  </a:moveTo>
                  <a:lnTo>
                    <a:pt x="0" y="15815"/>
                  </a:lnTo>
                  <a:lnTo>
                    <a:pt x="238" y="15815"/>
                  </a:lnTo>
                  <a:lnTo>
                    <a:pt x="238" y="14880"/>
                  </a:lnTo>
                  <a:close/>
                  <a:moveTo>
                    <a:pt x="0" y="16743"/>
                  </a:moveTo>
                  <a:lnTo>
                    <a:pt x="0" y="17671"/>
                  </a:lnTo>
                  <a:lnTo>
                    <a:pt x="238" y="17671"/>
                  </a:lnTo>
                  <a:lnTo>
                    <a:pt x="238" y="16743"/>
                  </a:lnTo>
                  <a:close/>
                  <a:moveTo>
                    <a:pt x="0" y="18606"/>
                  </a:moveTo>
                  <a:lnTo>
                    <a:pt x="0" y="19534"/>
                  </a:lnTo>
                  <a:lnTo>
                    <a:pt x="238" y="19534"/>
                  </a:lnTo>
                  <a:lnTo>
                    <a:pt x="238" y="18606"/>
                  </a:lnTo>
                  <a:close/>
                  <a:moveTo>
                    <a:pt x="0" y="20461"/>
                  </a:moveTo>
                  <a:lnTo>
                    <a:pt x="0" y="21396"/>
                  </a:lnTo>
                  <a:lnTo>
                    <a:pt x="238" y="21396"/>
                  </a:lnTo>
                  <a:lnTo>
                    <a:pt x="238" y="20461"/>
                  </a:lnTo>
                  <a:close/>
                  <a:moveTo>
                    <a:pt x="0" y="22324"/>
                  </a:moveTo>
                  <a:lnTo>
                    <a:pt x="0" y="23252"/>
                  </a:lnTo>
                  <a:lnTo>
                    <a:pt x="238" y="23252"/>
                  </a:lnTo>
                  <a:lnTo>
                    <a:pt x="238" y="22324"/>
                  </a:lnTo>
                  <a:close/>
                  <a:moveTo>
                    <a:pt x="0" y="24187"/>
                  </a:moveTo>
                  <a:lnTo>
                    <a:pt x="0" y="25114"/>
                  </a:lnTo>
                  <a:lnTo>
                    <a:pt x="238" y="25114"/>
                  </a:lnTo>
                  <a:lnTo>
                    <a:pt x="238" y="24187"/>
                  </a:lnTo>
                  <a:close/>
                  <a:moveTo>
                    <a:pt x="0" y="26014"/>
                  </a:moveTo>
                  <a:lnTo>
                    <a:pt x="0" y="26942"/>
                  </a:lnTo>
                  <a:lnTo>
                    <a:pt x="238" y="26942"/>
                  </a:lnTo>
                  <a:lnTo>
                    <a:pt x="238" y="26014"/>
                  </a:lnTo>
                  <a:close/>
                  <a:moveTo>
                    <a:pt x="0" y="27877"/>
                  </a:moveTo>
                  <a:lnTo>
                    <a:pt x="0" y="28805"/>
                  </a:lnTo>
                  <a:lnTo>
                    <a:pt x="238" y="28805"/>
                  </a:lnTo>
                  <a:lnTo>
                    <a:pt x="238" y="27877"/>
                  </a:lnTo>
                  <a:close/>
                  <a:moveTo>
                    <a:pt x="0" y="29733"/>
                  </a:moveTo>
                  <a:lnTo>
                    <a:pt x="0" y="30667"/>
                  </a:lnTo>
                  <a:lnTo>
                    <a:pt x="238" y="30667"/>
                  </a:lnTo>
                  <a:lnTo>
                    <a:pt x="238" y="29733"/>
                  </a:lnTo>
                  <a:close/>
                  <a:moveTo>
                    <a:pt x="0" y="31595"/>
                  </a:moveTo>
                  <a:lnTo>
                    <a:pt x="0" y="32523"/>
                  </a:lnTo>
                  <a:lnTo>
                    <a:pt x="238" y="32523"/>
                  </a:lnTo>
                  <a:lnTo>
                    <a:pt x="238" y="31595"/>
                  </a:lnTo>
                  <a:close/>
                  <a:moveTo>
                    <a:pt x="0" y="33458"/>
                  </a:moveTo>
                  <a:lnTo>
                    <a:pt x="0" y="34386"/>
                  </a:lnTo>
                  <a:lnTo>
                    <a:pt x="238" y="34386"/>
                  </a:lnTo>
                  <a:lnTo>
                    <a:pt x="238" y="33458"/>
                  </a:lnTo>
                  <a:close/>
                  <a:moveTo>
                    <a:pt x="0" y="35314"/>
                  </a:moveTo>
                  <a:lnTo>
                    <a:pt x="0" y="36248"/>
                  </a:lnTo>
                  <a:lnTo>
                    <a:pt x="238" y="36248"/>
                  </a:lnTo>
                  <a:lnTo>
                    <a:pt x="238" y="35314"/>
                  </a:lnTo>
                  <a:close/>
                  <a:moveTo>
                    <a:pt x="0" y="37176"/>
                  </a:moveTo>
                  <a:lnTo>
                    <a:pt x="0" y="38104"/>
                  </a:lnTo>
                  <a:lnTo>
                    <a:pt x="238" y="38104"/>
                  </a:lnTo>
                  <a:lnTo>
                    <a:pt x="238" y="37176"/>
                  </a:lnTo>
                  <a:close/>
                  <a:moveTo>
                    <a:pt x="0" y="39039"/>
                  </a:moveTo>
                  <a:lnTo>
                    <a:pt x="0" y="39967"/>
                  </a:lnTo>
                  <a:lnTo>
                    <a:pt x="238" y="39967"/>
                  </a:lnTo>
                  <a:lnTo>
                    <a:pt x="238" y="39039"/>
                  </a:lnTo>
                  <a:close/>
                  <a:moveTo>
                    <a:pt x="0" y="40894"/>
                  </a:moveTo>
                  <a:lnTo>
                    <a:pt x="0" y="41829"/>
                  </a:lnTo>
                  <a:lnTo>
                    <a:pt x="238" y="41829"/>
                  </a:lnTo>
                  <a:lnTo>
                    <a:pt x="238" y="40894"/>
                  </a:lnTo>
                  <a:close/>
                  <a:moveTo>
                    <a:pt x="0" y="42757"/>
                  </a:moveTo>
                  <a:lnTo>
                    <a:pt x="0" y="43720"/>
                  </a:lnTo>
                  <a:lnTo>
                    <a:pt x="238" y="43720"/>
                  </a:lnTo>
                  <a:lnTo>
                    <a:pt x="238" y="42757"/>
                  </a:lnTo>
                  <a:close/>
                  <a:moveTo>
                    <a:pt x="293" y="44620"/>
                  </a:moveTo>
                  <a:lnTo>
                    <a:pt x="63" y="44648"/>
                  </a:lnTo>
                  <a:cubicBezTo>
                    <a:pt x="91" y="44969"/>
                    <a:pt x="147" y="45289"/>
                    <a:pt x="203" y="45575"/>
                  </a:cubicBezTo>
                  <a:lnTo>
                    <a:pt x="440" y="45520"/>
                  </a:lnTo>
                  <a:cubicBezTo>
                    <a:pt x="377" y="45227"/>
                    <a:pt x="321" y="44941"/>
                    <a:pt x="293" y="44620"/>
                  </a:cubicBezTo>
                  <a:close/>
                  <a:moveTo>
                    <a:pt x="726" y="46364"/>
                  </a:moveTo>
                  <a:lnTo>
                    <a:pt x="524" y="46475"/>
                  </a:lnTo>
                  <a:cubicBezTo>
                    <a:pt x="670" y="46768"/>
                    <a:pt x="817" y="47033"/>
                    <a:pt x="991" y="47292"/>
                  </a:cubicBezTo>
                  <a:lnTo>
                    <a:pt x="1193" y="47145"/>
                  </a:lnTo>
                  <a:cubicBezTo>
                    <a:pt x="1019" y="46915"/>
                    <a:pt x="872" y="46650"/>
                    <a:pt x="726" y="46364"/>
                  </a:cubicBezTo>
                  <a:close/>
                  <a:moveTo>
                    <a:pt x="1807" y="47815"/>
                  </a:moveTo>
                  <a:lnTo>
                    <a:pt x="1661" y="47989"/>
                  </a:lnTo>
                  <a:cubicBezTo>
                    <a:pt x="1891" y="48192"/>
                    <a:pt x="2156" y="48366"/>
                    <a:pt x="2414" y="48540"/>
                  </a:cubicBezTo>
                  <a:lnTo>
                    <a:pt x="2533" y="48338"/>
                  </a:lnTo>
                  <a:cubicBezTo>
                    <a:pt x="2268" y="48192"/>
                    <a:pt x="2037" y="48017"/>
                    <a:pt x="1807" y="47815"/>
                  </a:cubicBezTo>
                  <a:close/>
                  <a:moveTo>
                    <a:pt x="3377" y="48687"/>
                  </a:moveTo>
                  <a:lnTo>
                    <a:pt x="3286" y="48917"/>
                  </a:lnTo>
                  <a:cubicBezTo>
                    <a:pt x="3579" y="49008"/>
                    <a:pt x="3900" y="49091"/>
                    <a:pt x="4214" y="49154"/>
                  </a:cubicBezTo>
                  <a:lnTo>
                    <a:pt x="4249" y="48917"/>
                  </a:lnTo>
                  <a:cubicBezTo>
                    <a:pt x="3956" y="48861"/>
                    <a:pt x="3635" y="48805"/>
                    <a:pt x="3377" y="48687"/>
                  </a:cubicBezTo>
                  <a:close/>
                  <a:moveTo>
                    <a:pt x="5149" y="49036"/>
                  </a:moveTo>
                  <a:lnTo>
                    <a:pt x="5149" y="49266"/>
                  </a:lnTo>
                  <a:lnTo>
                    <a:pt x="6077" y="49266"/>
                  </a:lnTo>
                  <a:lnTo>
                    <a:pt x="6077" y="49036"/>
                  </a:lnTo>
                  <a:close/>
                  <a:moveTo>
                    <a:pt x="7004" y="49036"/>
                  </a:moveTo>
                  <a:lnTo>
                    <a:pt x="7004" y="49266"/>
                  </a:lnTo>
                  <a:lnTo>
                    <a:pt x="7939" y="49266"/>
                  </a:lnTo>
                  <a:lnTo>
                    <a:pt x="7939" y="49036"/>
                  </a:lnTo>
                  <a:close/>
                  <a:moveTo>
                    <a:pt x="8867" y="49036"/>
                  </a:moveTo>
                  <a:lnTo>
                    <a:pt x="8867" y="49266"/>
                  </a:lnTo>
                  <a:lnTo>
                    <a:pt x="9795" y="49266"/>
                  </a:lnTo>
                  <a:lnTo>
                    <a:pt x="9795" y="49036"/>
                  </a:lnTo>
                  <a:close/>
                  <a:moveTo>
                    <a:pt x="10730" y="49036"/>
                  </a:moveTo>
                  <a:lnTo>
                    <a:pt x="10730" y="49266"/>
                  </a:lnTo>
                  <a:lnTo>
                    <a:pt x="11658" y="49266"/>
                  </a:lnTo>
                  <a:lnTo>
                    <a:pt x="11658" y="49036"/>
                  </a:lnTo>
                  <a:close/>
                  <a:moveTo>
                    <a:pt x="12585" y="49036"/>
                  </a:moveTo>
                  <a:lnTo>
                    <a:pt x="12585" y="49266"/>
                  </a:lnTo>
                  <a:lnTo>
                    <a:pt x="13520" y="49266"/>
                  </a:lnTo>
                  <a:lnTo>
                    <a:pt x="13520" y="49036"/>
                  </a:lnTo>
                  <a:close/>
                  <a:moveTo>
                    <a:pt x="14448" y="49036"/>
                  </a:moveTo>
                  <a:lnTo>
                    <a:pt x="14448" y="49266"/>
                  </a:lnTo>
                  <a:lnTo>
                    <a:pt x="15376" y="49266"/>
                  </a:lnTo>
                  <a:lnTo>
                    <a:pt x="15376" y="49036"/>
                  </a:lnTo>
                  <a:close/>
                  <a:moveTo>
                    <a:pt x="16283" y="49036"/>
                  </a:moveTo>
                  <a:lnTo>
                    <a:pt x="16283" y="49266"/>
                  </a:lnTo>
                  <a:lnTo>
                    <a:pt x="17211" y="49266"/>
                  </a:lnTo>
                  <a:lnTo>
                    <a:pt x="17211" y="49036"/>
                  </a:lnTo>
                  <a:close/>
                  <a:moveTo>
                    <a:pt x="18138" y="49036"/>
                  </a:moveTo>
                  <a:lnTo>
                    <a:pt x="18138" y="49266"/>
                  </a:lnTo>
                  <a:lnTo>
                    <a:pt x="19073" y="49266"/>
                  </a:lnTo>
                  <a:lnTo>
                    <a:pt x="19073" y="49036"/>
                  </a:lnTo>
                  <a:close/>
                  <a:moveTo>
                    <a:pt x="20001" y="49036"/>
                  </a:moveTo>
                  <a:lnTo>
                    <a:pt x="20001" y="49266"/>
                  </a:lnTo>
                  <a:lnTo>
                    <a:pt x="20929" y="49266"/>
                  </a:lnTo>
                  <a:lnTo>
                    <a:pt x="20929" y="49036"/>
                  </a:lnTo>
                  <a:close/>
                  <a:moveTo>
                    <a:pt x="21864" y="49036"/>
                  </a:moveTo>
                  <a:lnTo>
                    <a:pt x="21864" y="49266"/>
                  </a:lnTo>
                  <a:lnTo>
                    <a:pt x="22791" y="49266"/>
                  </a:lnTo>
                  <a:lnTo>
                    <a:pt x="22791" y="49036"/>
                  </a:lnTo>
                  <a:close/>
                  <a:moveTo>
                    <a:pt x="23719" y="49036"/>
                  </a:moveTo>
                  <a:lnTo>
                    <a:pt x="23719" y="49266"/>
                  </a:lnTo>
                  <a:lnTo>
                    <a:pt x="24654" y="49266"/>
                  </a:lnTo>
                  <a:lnTo>
                    <a:pt x="24654" y="49036"/>
                  </a:lnTo>
                  <a:close/>
                  <a:moveTo>
                    <a:pt x="25582" y="49036"/>
                  </a:moveTo>
                  <a:lnTo>
                    <a:pt x="25582" y="49266"/>
                  </a:lnTo>
                  <a:lnTo>
                    <a:pt x="26510" y="49266"/>
                  </a:lnTo>
                  <a:lnTo>
                    <a:pt x="26510" y="49036"/>
                  </a:lnTo>
                  <a:close/>
                  <a:moveTo>
                    <a:pt x="27445" y="49036"/>
                  </a:moveTo>
                  <a:lnTo>
                    <a:pt x="27445" y="49266"/>
                  </a:lnTo>
                  <a:lnTo>
                    <a:pt x="28372" y="49266"/>
                  </a:lnTo>
                  <a:lnTo>
                    <a:pt x="28372" y="49036"/>
                  </a:lnTo>
                  <a:close/>
                  <a:moveTo>
                    <a:pt x="29300" y="49036"/>
                  </a:moveTo>
                  <a:lnTo>
                    <a:pt x="29300" y="49266"/>
                  </a:lnTo>
                  <a:lnTo>
                    <a:pt x="30235" y="49266"/>
                  </a:lnTo>
                  <a:lnTo>
                    <a:pt x="30235" y="49036"/>
                  </a:lnTo>
                  <a:close/>
                  <a:moveTo>
                    <a:pt x="31163" y="49036"/>
                  </a:moveTo>
                  <a:lnTo>
                    <a:pt x="31163" y="49266"/>
                  </a:lnTo>
                  <a:lnTo>
                    <a:pt x="32063" y="49266"/>
                  </a:lnTo>
                  <a:lnTo>
                    <a:pt x="32063" y="49036"/>
                  </a:lnTo>
                  <a:close/>
                  <a:moveTo>
                    <a:pt x="32991" y="49036"/>
                  </a:moveTo>
                  <a:lnTo>
                    <a:pt x="32991" y="49266"/>
                  </a:lnTo>
                  <a:lnTo>
                    <a:pt x="33925" y="49266"/>
                  </a:lnTo>
                  <a:lnTo>
                    <a:pt x="33925" y="49036"/>
                  </a:lnTo>
                  <a:close/>
                  <a:moveTo>
                    <a:pt x="34853" y="49036"/>
                  </a:moveTo>
                  <a:lnTo>
                    <a:pt x="34853" y="49266"/>
                  </a:lnTo>
                  <a:lnTo>
                    <a:pt x="35781" y="49266"/>
                  </a:lnTo>
                  <a:lnTo>
                    <a:pt x="35781" y="49036"/>
                  </a:lnTo>
                  <a:close/>
                  <a:moveTo>
                    <a:pt x="36716" y="49036"/>
                  </a:moveTo>
                  <a:lnTo>
                    <a:pt x="36716" y="49266"/>
                  </a:lnTo>
                  <a:lnTo>
                    <a:pt x="37644" y="49266"/>
                  </a:lnTo>
                  <a:lnTo>
                    <a:pt x="37644" y="49036"/>
                  </a:lnTo>
                  <a:close/>
                  <a:moveTo>
                    <a:pt x="38571" y="49036"/>
                  </a:moveTo>
                  <a:lnTo>
                    <a:pt x="38571" y="49266"/>
                  </a:lnTo>
                  <a:lnTo>
                    <a:pt x="39506" y="49266"/>
                  </a:lnTo>
                  <a:lnTo>
                    <a:pt x="39506" y="49036"/>
                  </a:lnTo>
                  <a:close/>
                  <a:moveTo>
                    <a:pt x="40434" y="49036"/>
                  </a:moveTo>
                  <a:lnTo>
                    <a:pt x="40434" y="49266"/>
                  </a:lnTo>
                  <a:lnTo>
                    <a:pt x="41362" y="49266"/>
                  </a:lnTo>
                  <a:lnTo>
                    <a:pt x="41362" y="49036"/>
                  </a:lnTo>
                  <a:close/>
                  <a:moveTo>
                    <a:pt x="42297" y="49036"/>
                  </a:moveTo>
                  <a:lnTo>
                    <a:pt x="42297" y="49266"/>
                  </a:lnTo>
                  <a:lnTo>
                    <a:pt x="43225" y="49266"/>
                  </a:lnTo>
                  <a:lnTo>
                    <a:pt x="43225" y="490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1"/>
            <p:cNvSpPr/>
            <p:nvPr/>
          </p:nvSpPr>
          <p:spPr>
            <a:xfrm>
              <a:off x="1406350" y="1389950"/>
              <a:ext cx="5950" cy="11725"/>
            </a:xfrm>
            <a:custGeom>
              <a:rect b="b" l="l" r="r" t="t"/>
              <a:pathLst>
                <a:path extrusionOk="0" h="469" w="238">
                  <a:moveTo>
                    <a:pt x="0" y="1"/>
                  </a:moveTo>
                  <a:lnTo>
                    <a:pt x="0" y="468"/>
                  </a:lnTo>
                  <a:lnTo>
                    <a:pt x="238" y="468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1"/>
            <p:cNvSpPr/>
            <p:nvPr/>
          </p:nvSpPr>
          <p:spPr>
            <a:xfrm>
              <a:off x="2841525" y="3857075"/>
              <a:ext cx="5950" cy="24100"/>
            </a:xfrm>
            <a:custGeom>
              <a:rect b="b" l="l" r="r" t="t"/>
              <a:pathLst>
                <a:path extrusionOk="0" h="964" w="238">
                  <a:moveTo>
                    <a:pt x="0" y="0"/>
                  </a:moveTo>
                  <a:lnTo>
                    <a:pt x="0" y="963"/>
                  </a:lnTo>
                  <a:lnTo>
                    <a:pt x="237" y="96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1"/>
            <p:cNvSpPr/>
            <p:nvPr/>
          </p:nvSpPr>
          <p:spPr>
            <a:xfrm>
              <a:off x="2841525" y="38105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1"/>
            <p:cNvSpPr/>
            <p:nvPr/>
          </p:nvSpPr>
          <p:spPr>
            <a:xfrm>
              <a:off x="2836450" y="2740900"/>
              <a:ext cx="10325" cy="24075"/>
            </a:xfrm>
            <a:custGeom>
              <a:rect b="b" l="l" r="r" t="t"/>
              <a:pathLst>
                <a:path extrusionOk="0" h="963" w="413">
                  <a:moveTo>
                    <a:pt x="238" y="0"/>
                  </a:moveTo>
                  <a:lnTo>
                    <a:pt x="1" y="56"/>
                  </a:lnTo>
                  <a:cubicBezTo>
                    <a:pt x="91" y="349"/>
                    <a:pt x="147" y="642"/>
                    <a:pt x="175" y="963"/>
                  </a:cubicBezTo>
                  <a:lnTo>
                    <a:pt x="412" y="928"/>
                  </a:lnTo>
                  <a:cubicBezTo>
                    <a:pt x="350" y="614"/>
                    <a:pt x="322" y="293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1"/>
            <p:cNvSpPr/>
            <p:nvPr/>
          </p:nvSpPr>
          <p:spPr>
            <a:xfrm>
              <a:off x="2841525" y="37175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1"/>
            <p:cNvSpPr/>
            <p:nvPr/>
          </p:nvSpPr>
          <p:spPr>
            <a:xfrm>
              <a:off x="2841525" y="36246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1"/>
            <p:cNvSpPr/>
            <p:nvPr/>
          </p:nvSpPr>
          <p:spPr>
            <a:xfrm>
              <a:off x="2841525" y="35780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1"/>
            <p:cNvSpPr/>
            <p:nvPr/>
          </p:nvSpPr>
          <p:spPr>
            <a:xfrm>
              <a:off x="2841525" y="376412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1"/>
            <p:cNvSpPr/>
            <p:nvPr/>
          </p:nvSpPr>
          <p:spPr>
            <a:xfrm>
              <a:off x="2817625" y="2697975"/>
              <a:ext cx="16775" cy="23400"/>
            </a:xfrm>
            <a:custGeom>
              <a:rect b="b" l="l" r="r" t="t"/>
              <a:pathLst>
                <a:path extrusionOk="0" h="936" w="671">
                  <a:moveTo>
                    <a:pt x="203" y="1"/>
                  </a:moveTo>
                  <a:lnTo>
                    <a:pt x="0" y="147"/>
                  </a:lnTo>
                  <a:cubicBezTo>
                    <a:pt x="175" y="378"/>
                    <a:pt x="349" y="643"/>
                    <a:pt x="468" y="936"/>
                  </a:cubicBezTo>
                  <a:lnTo>
                    <a:pt x="670" y="845"/>
                  </a:lnTo>
                  <a:cubicBezTo>
                    <a:pt x="551" y="552"/>
                    <a:pt x="377" y="266"/>
                    <a:pt x="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1"/>
            <p:cNvSpPr/>
            <p:nvPr/>
          </p:nvSpPr>
          <p:spPr>
            <a:xfrm>
              <a:off x="2841525" y="36709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1"/>
            <p:cNvSpPr/>
            <p:nvPr/>
          </p:nvSpPr>
          <p:spPr>
            <a:xfrm>
              <a:off x="2510150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1"/>
            <p:cNvSpPr/>
            <p:nvPr/>
          </p:nvSpPr>
          <p:spPr>
            <a:xfrm>
              <a:off x="2556725" y="2649325"/>
              <a:ext cx="22500" cy="5775"/>
            </a:xfrm>
            <a:custGeom>
              <a:rect b="b" l="l" r="r" t="t"/>
              <a:pathLst>
                <a:path extrusionOk="0" h="231" w="900">
                  <a:moveTo>
                    <a:pt x="0" y="1"/>
                  </a:moveTo>
                  <a:lnTo>
                    <a:pt x="0" y="231"/>
                  </a:lnTo>
                  <a:lnTo>
                    <a:pt x="900" y="23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1"/>
            <p:cNvSpPr/>
            <p:nvPr/>
          </p:nvSpPr>
          <p:spPr>
            <a:xfrm>
              <a:off x="2648975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1"/>
            <p:cNvSpPr/>
            <p:nvPr/>
          </p:nvSpPr>
          <p:spPr>
            <a:xfrm>
              <a:off x="2602575" y="26493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1"/>
                  </a:moveTo>
                  <a:lnTo>
                    <a:pt x="1" y="231"/>
                  </a:lnTo>
                  <a:lnTo>
                    <a:pt x="929" y="23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1"/>
            <p:cNvSpPr/>
            <p:nvPr/>
          </p:nvSpPr>
          <p:spPr>
            <a:xfrm>
              <a:off x="2695550" y="2648625"/>
              <a:ext cx="23200" cy="6475"/>
            </a:xfrm>
            <a:custGeom>
              <a:rect b="b" l="l" r="r" t="t"/>
              <a:pathLst>
                <a:path extrusionOk="0" h="259" w="928">
                  <a:moveTo>
                    <a:pt x="753" y="1"/>
                  </a:moveTo>
                  <a:cubicBezTo>
                    <a:pt x="670" y="1"/>
                    <a:pt x="607" y="29"/>
                    <a:pt x="607" y="29"/>
                  </a:cubicBezTo>
                  <a:lnTo>
                    <a:pt x="0" y="29"/>
                  </a:lnTo>
                  <a:lnTo>
                    <a:pt x="0" y="259"/>
                  </a:lnTo>
                  <a:lnTo>
                    <a:pt x="607" y="259"/>
                  </a:lnTo>
                  <a:cubicBezTo>
                    <a:pt x="607" y="259"/>
                    <a:pt x="670" y="231"/>
                    <a:pt x="753" y="231"/>
                  </a:cubicBezTo>
                  <a:cubicBezTo>
                    <a:pt x="816" y="231"/>
                    <a:pt x="872" y="231"/>
                    <a:pt x="928" y="259"/>
                  </a:cubicBezTo>
                  <a:lnTo>
                    <a:pt x="928" y="29"/>
                  </a:lnTo>
                  <a:cubicBezTo>
                    <a:pt x="872" y="1"/>
                    <a:pt x="816" y="1"/>
                    <a:pt x="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1"/>
            <p:cNvSpPr/>
            <p:nvPr/>
          </p:nvSpPr>
          <p:spPr>
            <a:xfrm>
              <a:off x="2741225" y="2651600"/>
              <a:ext cx="24100" cy="11525"/>
            </a:xfrm>
            <a:custGeom>
              <a:rect b="b" l="l" r="r" t="t"/>
              <a:pathLst>
                <a:path extrusionOk="0" h="461" w="964">
                  <a:moveTo>
                    <a:pt x="64" y="0"/>
                  </a:moveTo>
                  <a:lnTo>
                    <a:pt x="1" y="231"/>
                  </a:lnTo>
                  <a:cubicBezTo>
                    <a:pt x="322" y="286"/>
                    <a:pt x="615" y="349"/>
                    <a:pt x="908" y="461"/>
                  </a:cubicBezTo>
                  <a:lnTo>
                    <a:pt x="964" y="231"/>
                  </a:lnTo>
                  <a:cubicBezTo>
                    <a:pt x="671" y="140"/>
                    <a:pt x="384" y="56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1"/>
            <p:cNvSpPr/>
            <p:nvPr/>
          </p:nvSpPr>
          <p:spPr>
            <a:xfrm>
              <a:off x="2784125" y="2667475"/>
              <a:ext cx="22525" cy="17450"/>
            </a:xfrm>
            <a:custGeom>
              <a:rect b="b" l="l" r="r" t="t"/>
              <a:pathLst>
                <a:path extrusionOk="0" h="698" w="901">
                  <a:moveTo>
                    <a:pt x="120" y="0"/>
                  </a:moveTo>
                  <a:lnTo>
                    <a:pt x="1" y="202"/>
                  </a:lnTo>
                  <a:cubicBezTo>
                    <a:pt x="266" y="349"/>
                    <a:pt x="524" y="523"/>
                    <a:pt x="726" y="698"/>
                  </a:cubicBezTo>
                  <a:lnTo>
                    <a:pt x="901" y="523"/>
                  </a:lnTo>
                  <a:cubicBezTo>
                    <a:pt x="671" y="321"/>
                    <a:pt x="413" y="147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1"/>
            <p:cNvSpPr/>
            <p:nvPr/>
          </p:nvSpPr>
          <p:spPr>
            <a:xfrm>
              <a:off x="2841525" y="29276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1"/>
            <p:cNvSpPr/>
            <p:nvPr/>
          </p:nvSpPr>
          <p:spPr>
            <a:xfrm>
              <a:off x="2841525" y="2974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1"/>
            <p:cNvSpPr/>
            <p:nvPr/>
          </p:nvSpPr>
          <p:spPr>
            <a:xfrm>
              <a:off x="2841525" y="302062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1"/>
            <p:cNvSpPr/>
            <p:nvPr/>
          </p:nvSpPr>
          <p:spPr>
            <a:xfrm>
              <a:off x="2841525" y="311377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1"/>
            <p:cNvSpPr/>
            <p:nvPr/>
          </p:nvSpPr>
          <p:spPr>
            <a:xfrm>
              <a:off x="2841525" y="30672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1"/>
            <p:cNvSpPr/>
            <p:nvPr/>
          </p:nvSpPr>
          <p:spPr>
            <a:xfrm>
              <a:off x="2841525" y="27881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1"/>
            <p:cNvSpPr/>
            <p:nvPr/>
          </p:nvSpPr>
          <p:spPr>
            <a:xfrm>
              <a:off x="2841525" y="2834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1"/>
            <p:cNvSpPr/>
            <p:nvPr/>
          </p:nvSpPr>
          <p:spPr>
            <a:xfrm>
              <a:off x="2841525" y="35314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1"/>
            <p:cNvSpPr/>
            <p:nvPr/>
          </p:nvSpPr>
          <p:spPr>
            <a:xfrm>
              <a:off x="2841525" y="28811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1"/>
            <p:cNvSpPr/>
            <p:nvPr/>
          </p:nvSpPr>
          <p:spPr>
            <a:xfrm>
              <a:off x="2841525" y="3346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1"/>
            <p:cNvSpPr/>
            <p:nvPr/>
          </p:nvSpPr>
          <p:spPr>
            <a:xfrm>
              <a:off x="2841525" y="33928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9"/>
                  </a:lnTo>
                  <a:lnTo>
                    <a:pt x="237" y="92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1"/>
            <p:cNvSpPr/>
            <p:nvPr/>
          </p:nvSpPr>
          <p:spPr>
            <a:xfrm>
              <a:off x="2841525" y="34392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1"/>
            <p:cNvSpPr/>
            <p:nvPr/>
          </p:nvSpPr>
          <p:spPr>
            <a:xfrm>
              <a:off x="2841525" y="31601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1"/>
            <p:cNvSpPr/>
            <p:nvPr/>
          </p:nvSpPr>
          <p:spPr>
            <a:xfrm>
              <a:off x="2841525" y="34850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1"/>
            <p:cNvSpPr/>
            <p:nvPr/>
          </p:nvSpPr>
          <p:spPr>
            <a:xfrm>
              <a:off x="2841525" y="3206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1"/>
            <p:cNvSpPr/>
            <p:nvPr/>
          </p:nvSpPr>
          <p:spPr>
            <a:xfrm>
              <a:off x="2841525" y="3253300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1"/>
            <p:cNvSpPr/>
            <p:nvPr/>
          </p:nvSpPr>
          <p:spPr>
            <a:xfrm>
              <a:off x="2841525" y="32996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1"/>
            <p:cNvSpPr/>
            <p:nvPr/>
          </p:nvSpPr>
          <p:spPr>
            <a:xfrm>
              <a:off x="2841525" y="3902075"/>
              <a:ext cx="5950" cy="11700"/>
            </a:xfrm>
            <a:custGeom>
              <a:rect b="b" l="l" r="r" t="t"/>
              <a:pathLst>
                <a:path extrusionOk="0" h="468" w="238">
                  <a:moveTo>
                    <a:pt x="0" y="0"/>
                  </a:moveTo>
                  <a:lnTo>
                    <a:pt x="0" y="468"/>
                  </a:lnTo>
                  <a:lnTo>
                    <a:pt x="237" y="46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0" name="Google Shape;1640;p21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41" name="Google Shape;1641;p21"/>
          <p:cNvSpPr/>
          <p:nvPr/>
        </p:nvSpPr>
        <p:spPr>
          <a:xfrm>
            <a:off x="6579850" y="4758763"/>
            <a:ext cx="3059100" cy="30591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2" name="Google Shape;1642;p21"/>
          <p:cNvGrpSpPr/>
          <p:nvPr/>
        </p:nvGrpSpPr>
        <p:grpSpPr>
          <a:xfrm rot="10800000">
            <a:off x="8179461" y="-2262169"/>
            <a:ext cx="964529" cy="2918046"/>
            <a:chOff x="1825573" y="1896181"/>
            <a:chExt cx="964529" cy="2918046"/>
          </a:xfrm>
        </p:grpSpPr>
        <p:sp>
          <p:nvSpPr>
            <p:cNvPr id="1643" name="Google Shape;1643;p21"/>
            <p:cNvSpPr/>
            <p:nvPr/>
          </p:nvSpPr>
          <p:spPr>
            <a:xfrm>
              <a:off x="1825573" y="1896181"/>
              <a:ext cx="964529" cy="2918046"/>
            </a:xfrm>
            <a:custGeom>
              <a:rect b="b" l="l" r="r" t="t"/>
              <a:pathLst>
                <a:path extrusionOk="0" h="22787" w="7532">
                  <a:moveTo>
                    <a:pt x="3773" y="1"/>
                  </a:moveTo>
                  <a:cubicBezTo>
                    <a:pt x="1687" y="1"/>
                    <a:pt x="1" y="1691"/>
                    <a:pt x="1" y="3776"/>
                  </a:cubicBezTo>
                  <a:lnTo>
                    <a:pt x="1" y="15746"/>
                  </a:lnTo>
                  <a:lnTo>
                    <a:pt x="14" y="15746"/>
                  </a:lnTo>
                  <a:lnTo>
                    <a:pt x="14" y="22787"/>
                  </a:lnTo>
                  <a:lnTo>
                    <a:pt x="2861" y="22787"/>
                  </a:lnTo>
                  <a:lnTo>
                    <a:pt x="2861" y="13174"/>
                  </a:lnTo>
                  <a:lnTo>
                    <a:pt x="2861" y="3776"/>
                  </a:lnTo>
                  <a:cubicBezTo>
                    <a:pt x="2861" y="3269"/>
                    <a:pt x="3269" y="2861"/>
                    <a:pt x="3773" y="2861"/>
                  </a:cubicBezTo>
                  <a:cubicBezTo>
                    <a:pt x="4276" y="2861"/>
                    <a:pt x="4672" y="3269"/>
                    <a:pt x="4672" y="3776"/>
                  </a:cubicBezTo>
                  <a:lnTo>
                    <a:pt x="4672" y="8391"/>
                  </a:lnTo>
                  <a:lnTo>
                    <a:pt x="4672" y="22787"/>
                  </a:lnTo>
                  <a:lnTo>
                    <a:pt x="7532" y="22787"/>
                  </a:lnTo>
                  <a:lnTo>
                    <a:pt x="7532" y="7110"/>
                  </a:lnTo>
                  <a:lnTo>
                    <a:pt x="7532" y="3776"/>
                  </a:lnTo>
                  <a:cubicBezTo>
                    <a:pt x="7532" y="1691"/>
                    <a:pt x="5842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400000" dist="7620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4" name="Google Shape;1644;p21"/>
            <p:cNvGrpSpPr/>
            <p:nvPr/>
          </p:nvGrpSpPr>
          <p:grpSpPr>
            <a:xfrm>
              <a:off x="2001780" y="2072389"/>
              <a:ext cx="612115" cy="2698300"/>
              <a:chOff x="1718105" y="2072389"/>
              <a:chExt cx="612115" cy="2698300"/>
            </a:xfrm>
          </p:grpSpPr>
          <p:sp>
            <p:nvSpPr>
              <p:cNvPr id="1645" name="Google Shape;1645;p21"/>
              <p:cNvSpPr/>
              <p:nvPr/>
            </p:nvSpPr>
            <p:spPr>
              <a:xfrm>
                <a:off x="2316262" y="381115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21"/>
              <p:cNvSpPr/>
              <p:nvPr/>
            </p:nvSpPr>
            <p:spPr>
              <a:xfrm>
                <a:off x="2316262" y="3698207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21"/>
              <p:cNvSpPr/>
              <p:nvPr/>
            </p:nvSpPr>
            <p:spPr>
              <a:xfrm>
                <a:off x="2316262" y="4036406"/>
                <a:ext cx="13958" cy="59547"/>
              </a:xfrm>
              <a:custGeom>
                <a:rect b="b" l="l" r="r" t="t"/>
                <a:pathLst>
                  <a:path extrusionOk="0" h="465" w="109">
                    <a:moveTo>
                      <a:pt x="1" y="0"/>
                    </a:moveTo>
                    <a:lnTo>
                      <a:pt x="1" y="27"/>
                    </a:lnTo>
                    <a:lnTo>
                      <a:pt x="1" y="435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5"/>
                    </a:lnTo>
                    <a:lnTo>
                      <a:pt x="109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21"/>
              <p:cNvSpPr/>
              <p:nvPr/>
            </p:nvSpPr>
            <p:spPr>
              <a:xfrm>
                <a:off x="2316262" y="3922948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21"/>
              <p:cNvSpPr/>
              <p:nvPr/>
            </p:nvSpPr>
            <p:spPr>
              <a:xfrm>
                <a:off x="2316262" y="3023087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21"/>
              <p:cNvSpPr/>
              <p:nvPr/>
            </p:nvSpPr>
            <p:spPr>
              <a:xfrm>
                <a:off x="2316262" y="3586412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21"/>
              <p:cNvSpPr/>
              <p:nvPr/>
            </p:nvSpPr>
            <p:spPr>
              <a:xfrm>
                <a:off x="2316262" y="347295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21"/>
              <p:cNvSpPr/>
              <p:nvPr/>
            </p:nvSpPr>
            <p:spPr>
              <a:xfrm>
                <a:off x="2316262" y="3359623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21"/>
              <p:cNvSpPr/>
              <p:nvPr/>
            </p:nvSpPr>
            <p:spPr>
              <a:xfrm>
                <a:off x="2316262" y="3134754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21"/>
              <p:cNvSpPr/>
              <p:nvPr/>
            </p:nvSpPr>
            <p:spPr>
              <a:xfrm>
                <a:off x="2316262" y="324821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21"/>
              <p:cNvSpPr/>
              <p:nvPr/>
            </p:nvSpPr>
            <p:spPr>
              <a:xfrm>
                <a:off x="2316262" y="471485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21"/>
              <p:cNvSpPr/>
              <p:nvPr/>
            </p:nvSpPr>
            <p:spPr>
              <a:xfrm>
                <a:off x="2316262" y="4601524"/>
                <a:ext cx="13958" cy="57370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21"/>
              <p:cNvSpPr/>
              <p:nvPr/>
            </p:nvSpPr>
            <p:spPr>
              <a:xfrm>
                <a:off x="2316262" y="448973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21"/>
              <p:cNvSpPr/>
              <p:nvPr/>
            </p:nvSpPr>
            <p:spPr>
              <a:xfrm>
                <a:off x="2316262" y="4376271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21"/>
              <p:cNvSpPr/>
              <p:nvPr/>
            </p:nvSpPr>
            <p:spPr>
              <a:xfrm>
                <a:off x="2316262" y="4264989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21"/>
              <p:cNvSpPr/>
              <p:nvPr/>
            </p:nvSpPr>
            <p:spPr>
              <a:xfrm>
                <a:off x="2316262" y="415153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21"/>
              <p:cNvSpPr/>
              <p:nvPr/>
            </p:nvSpPr>
            <p:spPr>
              <a:xfrm>
                <a:off x="1901100" y="2081225"/>
                <a:ext cx="57882" cy="29837"/>
              </a:xfrm>
              <a:custGeom>
                <a:rect b="b" l="l" r="r" t="t"/>
                <a:pathLst>
                  <a:path extrusionOk="0" h="233" w="452">
                    <a:moveTo>
                      <a:pt x="422" y="1"/>
                    </a:moveTo>
                    <a:cubicBezTo>
                      <a:pt x="288" y="27"/>
                      <a:pt x="138" y="82"/>
                      <a:pt x="0" y="138"/>
                    </a:cubicBezTo>
                    <a:lnTo>
                      <a:pt x="43" y="233"/>
                    </a:lnTo>
                    <a:cubicBezTo>
                      <a:pt x="177" y="177"/>
                      <a:pt x="314" y="138"/>
                      <a:pt x="451" y="95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21"/>
              <p:cNvSpPr/>
              <p:nvPr/>
            </p:nvSpPr>
            <p:spPr>
              <a:xfrm>
                <a:off x="1718105" y="2764795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21"/>
              <p:cNvSpPr/>
              <p:nvPr/>
            </p:nvSpPr>
            <p:spPr>
              <a:xfrm>
                <a:off x="1718105" y="2878254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21"/>
              <p:cNvSpPr/>
              <p:nvPr/>
            </p:nvSpPr>
            <p:spPr>
              <a:xfrm>
                <a:off x="1718105" y="2540055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21"/>
              <p:cNvSpPr/>
              <p:nvPr/>
            </p:nvSpPr>
            <p:spPr>
              <a:xfrm>
                <a:off x="1742436" y="2208514"/>
                <a:ext cx="40338" cy="56217"/>
              </a:xfrm>
              <a:custGeom>
                <a:rect b="b" l="l" r="r" t="t"/>
                <a:pathLst>
                  <a:path extrusionOk="0" h="439" w="315">
                    <a:moveTo>
                      <a:pt x="220" y="0"/>
                    </a:moveTo>
                    <a:cubicBezTo>
                      <a:pt x="138" y="124"/>
                      <a:pt x="69" y="258"/>
                      <a:pt x="1" y="396"/>
                    </a:cubicBezTo>
                    <a:lnTo>
                      <a:pt x="108" y="438"/>
                    </a:lnTo>
                    <a:cubicBezTo>
                      <a:pt x="164" y="301"/>
                      <a:pt x="233" y="177"/>
                      <a:pt x="314" y="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21"/>
              <p:cNvSpPr/>
              <p:nvPr/>
            </p:nvSpPr>
            <p:spPr>
              <a:xfrm>
                <a:off x="1718105" y="2426596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21"/>
              <p:cNvSpPr/>
              <p:nvPr/>
            </p:nvSpPr>
            <p:spPr>
              <a:xfrm>
                <a:off x="1806849" y="2126429"/>
                <a:ext cx="52504" cy="47381"/>
              </a:xfrm>
              <a:custGeom>
                <a:rect b="b" l="l" r="r" t="t"/>
                <a:pathLst>
                  <a:path extrusionOk="0" h="370" w="410">
                    <a:moveTo>
                      <a:pt x="341" y="1"/>
                    </a:moveTo>
                    <a:cubicBezTo>
                      <a:pt x="220" y="82"/>
                      <a:pt x="109" y="180"/>
                      <a:pt x="1" y="288"/>
                    </a:cubicBezTo>
                    <a:lnTo>
                      <a:pt x="83" y="370"/>
                    </a:lnTo>
                    <a:cubicBezTo>
                      <a:pt x="177" y="275"/>
                      <a:pt x="289" y="180"/>
                      <a:pt x="409" y="9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21"/>
              <p:cNvSpPr/>
              <p:nvPr/>
            </p:nvSpPr>
            <p:spPr>
              <a:xfrm>
                <a:off x="1718105" y="2313137"/>
                <a:ext cx="21129" cy="57882"/>
              </a:xfrm>
              <a:custGeom>
                <a:rect b="b" l="l" r="r" t="t"/>
                <a:pathLst>
                  <a:path extrusionOk="0" h="452" w="165">
                    <a:moveTo>
                      <a:pt x="53" y="0"/>
                    </a:moveTo>
                    <a:cubicBezTo>
                      <a:pt x="27" y="151"/>
                      <a:pt x="14" y="301"/>
                      <a:pt x="1" y="451"/>
                    </a:cubicBezTo>
                    <a:lnTo>
                      <a:pt x="109" y="451"/>
                    </a:lnTo>
                    <a:cubicBezTo>
                      <a:pt x="122" y="314"/>
                      <a:pt x="135" y="164"/>
                      <a:pt x="164" y="3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21"/>
              <p:cNvSpPr/>
              <p:nvPr/>
            </p:nvSpPr>
            <p:spPr>
              <a:xfrm>
                <a:off x="1718105" y="265338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21"/>
              <p:cNvSpPr/>
              <p:nvPr/>
            </p:nvSpPr>
            <p:spPr>
              <a:xfrm>
                <a:off x="1718105" y="3553374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21"/>
              <p:cNvSpPr/>
              <p:nvPr/>
            </p:nvSpPr>
            <p:spPr>
              <a:xfrm>
                <a:off x="1718105" y="366683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21"/>
              <p:cNvSpPr/>
              <p:nvPr/>
            </p:nvSpPr>
            <p:spPr>
              <a:xfrm>
                <a:off x="1718105" y="2989921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21"/>
              <p:cNvSpPr/>
              <p:nvPr/>
            </p:nvSpPr>
            <p:spPr>
              <a:xfrm>
                <a:off x="1718105" y="377811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21"/>
              <p:cNvSpPr/>
              <p:nvPr/>
            </p:nvSpPr>
            <p:spPr>
              <a:xfrm>
                <a:off x="1718105" y="310338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21"/>
              <p:cNvSpPr/>
              <p:nvPr/>
            </p:nvSpPr>
            <p:spPr>
              <a:xfrm>
                <a:off x="1718105" y="3214790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21"/>
              <p:cNvSpPr/>
              <p:nvPr/>
            </p:nvSpPr>
            <p:spPr>
              <a:xfrm>
                <a:off x="1718105" y="3441579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21"/>
              <p:cNvSpPr/>
              <p:nvPr/>
            </p:nvSpPr>
            <p:spPr>
              <a:xfrm>
                <a:off x="1718105" y="332812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21"/>
              <p:cNvSpPr/>
              <p:nvPr/>
            </p:nvSpPr>
            <p:spPr>
              <a:xfrm>
                <a:off x="2316262" y="245963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21"/>
              <p:cNvSpPr/>
              <p:nvPr/>
            </p:nvSpPr>
            <p:spPr>
              <a:xfrm>
                <a:off x="2316262" y="257309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21"/>
              <p:cNvSpPr/>
              <p:nvPr/>
            </p:nvSpPr>
            <p:spPr>
              <a:xfrm>
                <a:off x="2316262" y="2686552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21"/>
              <p:cNvSpPr/>
              <p:nvPr/>
            </p:nvSpPr>
            <p:spPr>
              <a:xfrm>
                <a:off x="2316262" y="2798218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21"/>
              <p:cNvSpPr/>
              <p:nvPr/>
            </p:nvSpPr>
            <p:spPr>
              <a:xfrm>
                <a:off x="2012894" y="2072389"/>
                <a:ext cx="57370" cy="17800"/>
              </a:xfrm>
              <a:custGeom>
                <a:rect b="b" l="l" r="r" t="t"/>
                <a:pathLst>
                  <a:path extrusionOk="0" h="139" w="448">
                    <a:moveTo>
                      <a:pt x="0" y="1"/>
                    </a:moveTo>
                    <a:lnTo>
                      <a:pt x="0" y="112"/>
                    </a:lnTo>
                    <a:lnTo>
                      <a:pt x="95" y="112"/>
                    </a:lnTo>
                    <a:cubicBezTo>
                      <a:pt x="203" y="112"/>
                      <a:pt x="327" y="125"/>
                      <a:pt x="435" y="138"/>
                    </a:cubicBezTo>
                    <a:lnTo>
                      <a:pt x="448" y="30"/>
                    </a:lnTo>
                    <a:cubicBezTo>
                      <a:pt x="327" y="14"/>
                      <a:pt x="216" y="1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21"/>
              <p:cNvSpPr/>
              <p:nvPr/>
            </p:nvSpPr>
            <p:spPr>
              <a:xfrm>
                <a:off x="2314597" y="2346176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09" y="1"/>
                    </a:moveTo>
                    <a:lnTo>
                      <a:pt x="1" y="17"/>
                    </a:lnTo>
                    <a:cubicBezTo>
                      <a:pt x="14" y="99"/>
                      <a:pt x="14" y="180"/>
                      <a:pt x="14" y="262"/>
                    </a:cubicBezTo>
                    <a:lnTo>
                      <a:pt x="14" y="452"/>
                    </a:lnTo>
                    <a:lnTo>
                      <a:pt x="122" y="452"/>
                    </a:lnTo>
                    <a:lnTo>
                      <a:pt x="122" y="262"/>
                    </a:lnTo>
                    <a:cubicBezTo>
                      <a:pt x="122" y="180"/>
                      <a:pt x="122" y="99"/>
                      <a:pt x="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21"/>
              <p:cNvSpPr/>
              <p:nvPr/>
            </p:nvSpPr>
            <p:spPr>
              <a:xfrm>
                <a:off x="2283223" y="2238223"/>
                <a:ext cx="34832" cy="55833"/>
              </a:xfrm>
              <a:custGeom>
                <a:rect b="b" l="l" r="r" t="t"/>
                <a:pathLst>
                  <a:path extrusionOk="0" h="436" w="272">
                    <a:moveTo>
                      <a:pt x="108" y="0"/>
                    </a:moveTo>
                    <a:lnTo>
                      <a:pt x="1" y="43"/>
                    </a:lnTo>
                    <a:cubicBezTo>
                      <a:pt x="66" y="177"/>
                      <a:pt x="122" y="301"/>
                      <a:pt x="164" y="435"/>
                    </a:cubicBezTo>
                    <a:lnTo>
                      <a:pt x="272" y="409"/>
                    </a:lnTo>
                    <a:cubicBezTo>
                      <a:pt x="229" y="272"/>
                      <a:pt x="177" y="125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21"/>
              <p:cNvSpPr/>
              <p:nvPr/>
            </p:nvSpPr>
            <p:spPr>
              <a:xfrm>
                <a:off x="2216633" y="2147430"/>
                <a:ext cx="49174" cy="50711"/>
              </a:xfrm>
              <a:custGeom>
                <a:rect b="b" l="l" r="r" t="t"/>
                <a:pathLst>
                  <a:path extrusionOk="0" h="396" w="384">
                    <a:moveTo>
                      <a:pt x="70" y="0"/>
                    </a:moveTo>
                    <a:lnTo>
                      <a:pt x="1" y="82"/>
                    </a:lnTo>
                    <a:cubicBezTo>
                      <a:pt x="96" y="180"/>
                      <a:pt x="207" y="288"/>
                      <a:pt x="289" y="396"/>
                    </a:cubicBezTo>
                    <a:lnTo>
                      <a:pt x="383" y="327"/>
                    </a:lnTo>
                    <a:cubicBezTo>
                      <a:pt x="289" y="206"/>
                      <a:pt x="177" y="98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21"/>
              <p:cNvSpPr/>
              <p:nvPr/>
            </p:nvSpPr>
            <p:spPr>
              <a:xfrm>
                <a:off x="2120846" y="2090061"/>
                <a:ext cx="57882" cy="36496"/>
              </a:xfrm>
              <a:custGeom>
                <a:rect b="b" l="l" r="r" t="t"/>
                <a:pathLst>
                  <a:path extrusionOk="0" h="285" w="452">
                    <a:moveTo>
                      <a:pt x="43" y="0"/>
                    </a:moveTo>
                    <a:lnTo>
                      <a:pt x="0" y="108"/>
                    </a:lnTo>
                    <a:cubicBezTo>
                      <a:pt x="138" y="151"/>
                      <a:pt x="272" y="219"/>
                      <a:pt x="396" y="285"/>
                    </a:cubicBezTo>
                    <a:lnTo>
                      <a:pt x="451" y="190"/>
                    </a:lnTo>
                    <a:cubicBezTo>
                      <a:pt x="314" y="108"/>
                      <a:pt x="177" y="5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21"/>
              <p:cNvSpPr/>
              <p:nvPr/>
            </p:nvSpPr>
            <p:spPr>
              <a:xfrm>
                <a:off x="2316262" y="291129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21"/>
              <p:cNvSpPr/>
              <p:nvPr/>
            </p:nvSpPr>
            <p:spPr>
              <a:xfrm>
                <a:off x="1718105" y="4003368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21"/>
              <p:cNvSpPr/>
              <p:nvPr/>
            </p:nvSpPr>
            <p:spPr>
              <a:xfrm>
                <a:off x="1718105" y="4114650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" y="1"/>
                    </a:moveTo>
                    <a:lnTo>
                      <a:pt x="1" y="452"/>
                    </a:lnTo>
                    <a:lnTo>
                      <a:pt x="122" y="452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21"/>
              <p:cNvSpPr/>
              <p:nvPr/>
            </p:nvSpPr>
            <p:spPr>
              <a:xfrm>
                <a:off x="1718105" y="3889909"/>
                <a:ext cx="15623" cy="57498"/>
              </a:xfrm>
              <a:custGeom>
                <a:rect b="b" l="l" r="r" t="t"/>
                <a:pathLst>
                  <a:path extrusionOk="0" h="449" w="122">
                    <a:moveTo>
                      <a:pt x="1" y="0"/>
                    </a:moveTo>
                    <a:lnTo>
                      <a:pt x="1" y="14"/>
                    </a:lnTo>
                    <a:lnTo>
                      <a:pt x="1" y="177"/>
                    </a:lnTo>
                    <a:lnTo>
                      <a:pt x="1" y="448"/>
                    </a:lnTo>
                    <a:lnTo>
                      <a:pt x="122" y="44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21"/>
              <p:cNvSpPr/>
              <p:nvPr/>
            </p:nvSpPr>
            <p:spPr>
              <a:xfrm>
                <a:off x="1718105" y="4228109"/>
                <a:ext cx="15623" cy="56217"/>
              </a:xfrm>
              <a:custGeom>
                <a:rect b="b" l="l" r="r" t="t"/>
                <a:pathLst>
                  <a:path extrusionOk="0" h="439" w="122">
                    <a:moveTo>
                      <a:pt x="1" y="0"/>
                    </a:moveTo>
                    <a:lnTo>
                      <a:pt x="1" y="438"/>
                    </a:lnTo>
                    <a:lnTo>
                      <a:pt x="122" y="43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21"/>
              <p:cNvSpPr/>
              <p:nvPr/>
            </p:nvSpPr>
            <p:spPr>
              <a:xfrm>
                <a:off x="1718105" y="4341568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21"/>
              <p:cNvSpPr/>
              <p:nvPr/>
            </p:nvSpPr>
            <p:spPr>
              <a:xfrm>
                <a:off x="1718105" y="4453362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21"/>
              <p:cNvSpPr/>
              <p:nvPr/>
            </p:nvSpPr>
            <p:spPr>
              <a:xfrm>
                <a:off x="1718105" y="4678103"/>
                <a:ext cx="15623" cy="59547"/>
              </a:xfrm>
              <a:custGeom>
                <a:rect b="b" l="l" r="r" t="t"/>
                <a:pathLst>
                  <a:path extrusionOk="0" h="465" w="122">
                    <a:moveTo>
                      <a:pt x="1" y="0"/>
                    </a:moveTo>
                    <a:lnTo>
                      <a:pt x="1" y="30"/>
                    </a:lnTo>
                    <a:lnTo>
                      <a:pt x="1" y="451"/>
                    </a:lnTo>
                    <a:lnTo>
                      <a:pt x="1" y="464"/>
                    </a:lnTo>
                    <a:lnTo>
                      <a:pt x="122" y="464"/>
                    </a:lnTo>
                    <a:lnTo>
                      <a:pt x="122" y="451"/>
                    </a:lnTo>
                    <a:lnTo>
                      <a:pt x="122" y="3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21"/>
              <p:cNvSpPr/>
              <p:nvPr/>
            </p:nvSpPr>
            <p:spPr>
              <a:xfrm>
                <a:off x="1718105" y="4566693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1"/>
                    </a:moveTo>
                    <a:lnTo>
                      <a:pt x="1" y="436"/>
                    </a:lnTo>
                    <a:lnTo>
                      <a:pt x="122" y="43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96" name="Google Shape;1696;p21"/>
          <p:cNvGrpSpPr/>
          <p:nvPr/>
        </p:nvGrpSpPr>
        <p:grpSpPr>
          <a:xfrm flipH="1">
            <a:off x="8070193" y="4512987"/>
            <a:ext cx="514249" cy="630515"/>
            <a:chOff x="1551613" y="4513162"/>
            <a:chExt cx="514249" cy="630515"/>
          </a:xfrm>
        </p:grpSpPr>
        <p:grpSp>
          <p:nvGrpSpPr>
            <p:cNvPr id="1697" name="Google Shape;1697;p21"/>
            <p:cNvGrpSpPr/>
            <p:nvPr/>
          </p:nvGrpSpPr>
          <p:grpSpPr>
            <a:xfrm>
              <a:off x="1551613" y="4513162"/>
              <a:ext cx="347653" cy="630515"/>
              <a:chOff x="3816307" y="2352225"/>
              <a:chExt cx="1213027" cy="2199981"/>
            </a:xfrm>
          </p:grpSpPr>
          <p:sp>
            <p:nvSpPr>
              <p:cNvPr id="1698" name="Google Shape;1698;p21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21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21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1" name="Google Shape;1701;p21"/>
            <p:cNvGrpSpPr/>
            <p:nvPr/>
          </p:nvGrpSpPr>
          <p:grpSpPr>
            <a:xfrm>
              <a:off x="1899071" y="4839761"/>
              <a:ext cx="166791" cy="302717"/>
              <a:chOff x="3816307" y="2352225"/>
              <a:chExt cx="1213027" cy="2199981"/>
            </a:xfrm>
          </p:grpSpPr>
          <p:sp>
            <p:nvSpPr>
              <p:cNvPr id="1702" name="Google Shape;1702;p21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21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21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05" name="Google Shape;1705;p21"/>
          <p:cNvGrpSpPr/>
          <p:nvPr/>
        </p:nvGrpSpPr>
        <p:grpSpPr>
          <a:xfrm>
            <a:off x="338564" y="2885170"/>
            <a:ext cx="374657" cy="463150"/>
            <a:chOff x="8243489" y="4050570"/>
            <a:chExt cx="374657" cy="463150"/>
          </a:xfrm>
        </p:grpSpPr>
        <p:sp>
          <p:nvSpPr>
            <p:cNvPr id="1706" name="Google Shape;1706;p21"/>
            <p:cNvSpPr/>
            <p:nvPr/>
          </p:nvSpPr>
          <p:spPr>
            <a:xfrm>
              <a:off x="8243489" y="4051225"/>
              <a:ext cx="374657" cy="461828"/>
            </a:xfrm>
            <a:custGeom>
              <a:rect b="b" l="l" r="r" t="t"/>
              <a:pathLst>
                <a:path extrusionOk="0" h="132900" w="107815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1"/>
            <p:cNvSpPr/>
            <p:nvPr/>
          </p:nvSpPr>
          <p:spPr>
            <a:xfrm>
              <a:off x="8244307" y="4050570"/>
              <a:ext cx="257600" cy="463150"/>
            </a:xfrm>
            <a:custGeom>
              <a:rect b="b" l="l" r="r" t="t"/>
              <a:pathLst>
                <a:path extrusionOk="0" h="18526" w="10304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910"/>
              </a:srgbClr>
            </a:solidFill>
            <a:ln>
              <a:noFill/>
            </a:ln>
          </p:spPr>
        </p:sp>
      </p:grpSp>
      <p:sp>
        <p:nvSpPr>
          <p:cNvPr id="1708" name="Google Shape;170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22"/>
          <p:cNvSpPr txBox="1"/>
          <p:nvPr>
            <p:ph type="title"/>
          </p:nvPr>
        </p:nvSpPr>
        <p:spPr>
          <a:xfrm>
            <a:off x="713263" y="4471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11" name="Google Shape;1711;p22"/>
          <p:cNvSpPr txBox="1"/>
          <p:nvPr>
            <p:ph idx="1" type="subTitle"/>
          </p:nvPr>
        </p:nvSpPr>
        <p:spPr>
          <a:xfrm>
            <a:off x="713225" y="13864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12" name="Google Shape;1712;p22"/>
          <p:cNvSpPr txBox="1"/>
          <p:nvPr/>
        </p:nvSpPr>
        <p:spPr>
          <a:xfrm>
            <a:off x="713225" y="33653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20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3" name="Google Shape;1713;p22"/>
          <p:cNvSpPr/>
          <p:nvPr/>
        </p:nvSpPr>
        <p:spPr>
          <a:xfrm>
            <a:off x="515138" y="4603988"/>
            <a:ext cx="3059100" cy="30591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4" name="Google Shape;1714;p22"/>
          <p:cNvGrpSpPr/>
          <p:nvPr/>
        </p:nvGrpSpPr>
        <p:grpSpPr>
          <a:xfrm>
            <a:off x="2889706" y="4604004"/>
            <a:ext cx="6382937" cy="1623549"/>
            <a:chOff x="713181" y="3935229"/>
            <a:chExt cx="6382937" cy="1623549"/>
          </a:xfrm>
        </p:grpSpPr>
        <p:sp>
          <p:nvSpPr>
            <p:cNvPr id="1715" name="Google Shape;1715;p22"/>
            <p:cNvSpPr/>
            <p:nvPr/>
          </p:nvSpPr>
          <p:spPr>
            <a:xfrm flipH="1" rot="5400000">
              <a:off x="3092875" y="1555535"/>
              <a:ext cx="1623549" cy="6382937"/>
            </a:xfrm>
            <a:custGeom>
              <a:rect b="b" l="l" r="r" t="t"/>
              <a:pathLst>
                <a:path extrusionOk="0" h="44059" w="12220">
                  <a:moveTo>
                    <a:pt x="9359" y="0"/>
                  </a:moveTo>
                  <a:lnTo>
                    <a:pt x="9359" y="18593"/>
                  </a:lnTo>
                  <a:lnTo>
                    <a:pt x="9359" y="27156"/>
                  </a:lnTo>
                  <a:cubicBezTo>
                    <a:pt x="9359" y="27621"/>
                    <a:pt x="9003" y="28003"/>
                    <a:pt x="8568" y="28055"/>
                  </a:cubicBezTo>
                  <a:lnTo>
                    <a:pt x="8444" y="28055"/>
                  </a:lnTo>
                  <a:cubicBezTo>
                    <a:pt x="7940" y="28055"/>
                    <a:pt x="7532" y="27647"/>
                    <a:pt x="7532" y="27156"/>
                  </a:cubicBezTo>
                  <a:lnTo>
                    <a:pt x="7532" y="18168"/>
                  </a:lnTo>
                  <a:cubicBezTo>
                    <a:pt x="7532" y="16099"/>
                    <a:pt x="5845" y="14409"/>
                    <a:pt x="3773" y="14409"/>
                  </a:cubicBezTo>
                  <a:cubicBezTo>
                    <a:pt x="1704" y="14409"/>
                    <a:pt x="1" y="16099"/>
                    <a:pt x="1" y="18168"/>
                  </a:cubicBezTo>
                  <a:lnTo>
                    <a:pt x="1" y="30141"/>
                  </a:lnTo>
                  <a:lnTo>
                    <a:pt x="1" y="44059"/>
                  </a:lnTo>
                  <a:lnTo>
                    <a:pt x="2861" y="44059"/>
                  </a:lnTo>
                  <a:lnTo>
                    <a:pt x="2861" y="29065"/>
                  </a:lnTo>
                  <a:lnTo>
                    <a:pt x="2861" y="18168"/>
                  </a:lnTo>
                  <a:cubicBezTo>
                    <a:pt x="2861" y="17677"/>
                    <a:pt x="3270" y="17269"/>
                    <a:pt x="3773" y="17269"/>
                  </a:cubicBezTo>
                  <a:cubicBezTo>
                    <a:pt x="4276" y="17269"/>
                    <a:pt x="4685" y="17677"/>
                    <a:pt x="4685" y="18168"/>
                  </a:cubicBezTo>
                  <a:lnTo>
                    <a:pt x="4685" y="27156"/>
                  </a:lnTo>
                  <a:cubicBezTo>
                    <a:pt x="4685" y="29186"/>
                    <a:pt x="6306" y="30863"/>
                    <a:pt x="8336" y="30915"/>
                  </a:cubicBezTo>
                  <a:cubicBezTo>
                    <a:pt x="8378" y="30915"/>
                    <a:pt x="8405" y="30932"/>
                    <a:pt x="8444" y="30932"/>
                  </a:cubicBezTo>
                  <a:cubicBezTo>
                    <a:pt x="10529" y="30932"/>
                    <a:pt x="12219" y="29229"/>
                    <a:pt x="12219" y="27156"/>
                  </a:cubicBezTo>
                  <a:lnTo>
                    <a:pt x="12219" y="18619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16" name="Google Shape;1716;p22"/>
            <p:cNvGrpSpPr/>
            <p:nvPr/>
          </p:nvGrpSpPr>
          <p:grpSpPr>
            <a:xfrm flipH="1" rot="5400000">
              <a:off x="3392071" y="1847512"/>
              <a:ext cx="1257637" cy="5799004"/>
              <a:chOff x="3563222" y="101822"/>
              <a:chExt cx="1212180" cy="5125965"/>
            </a:xfrm>
          </p:grpSpPr>
          <p:sp>
            <p:nvSpPr>
              <p:cNvPr id="1717" name="Google Shape;1717;p22"/>
              <p:cNvSpPr/>
              <p:nvPr/>
            </p:nvSpPr>
            <p:spPr>
              <a:xfrm>
                <a:off x="3563222" y="4946702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22"/>
              <p:cNvSpPr/>
              <p:nvPr/>
            </p:nvSpPr>
            <p:spPr>
              <a:xfrm>
                <a:off x="3563222" y="506016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22"/>
              <p:cNvSpPr/>
              <p:nvPr/>
            </p:nvSpPr>
            <p:spPr>
              <a:xfrm>
                <a:off x="3563222" y="4833244"/>
                <a:ext cx="13830" cy="58010"/>
              </a:xfrm>
              <a:custGeom>
                <a:rect b="b" l="l" r="r" t="t"/>
                <a:pathLst>
                  <a:path extrusionOk="0" h="453" w="108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22"/>
              <p:cNvSpPr/>
              <p:nvPr/>
            </p:nvSpPr>
            <p:spPr>
              <a:xfrm>
                <a:off x="3563222" y="5171569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22"/>
              <p:cNvSpPr/>
              <p:nvPr/>
            </p:nvSpPr>
            <p:spPr>
              <a:xfrm>
                <a:off x="3563222" y="4043522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22"/>
              <p:cNvSpPr/>
              <p:nvPr/>
            </p:nvSpPr>
            <p:spPr>
              <a:xfrm>
                <a:off x="3563222" y="4154802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0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22"/>
              <p:cNvSpPr/>
              <p:nvPr/>
            </p:nvSpPr>
            <p:spPr>
              <a:xfrm>
                <a:off x="3563222" y="3818271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22"/>
              <p:cNvSpPr/>
              <p:nvPr/>
            </p:nvSpPr>
            <p:spPr>
              <a:xfrm>
                <a:off x="3563222" y="3930064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22"/>
              <p:cNvSpPr/>
              <p:nvPr/>
            </p:nvSpPr>
            <p:spPr>
              <a:xfrm>
                <a:off x="3563222" y="426826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22"/>
              <p:cNvSpPr/>
              <p:nvPr/>
            </p:nvSpPr>
            <p:spPr>
              <a:xfrm>
                <a:off x="3563222" y="4380053"/>
                <a:ext cx="13830" cy="57370"/>
              </a:xfrm>
              <a:custGeom>
                <a:rect b="b" l="l" r="r" t="t"/>
                <a:pathLst>
                  <a:path extrusionOk="0" h="448" w="108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22"/>
              <p:cNvSpPr/>
              <p:nvPr/>
            </p:nvSpPr>
            <p:spPr>
              <a:xfrm>
                <a:off x="3563222" y="449338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22"/>
              <p:cNvSpPr/>
              <p:nvPr/>
            </p:nvSpPr>
            <p:spPr>
              <a:xfrm>
                <a:off x="3563222" y="4718250"/>
                <a:ext cx="13830" cy="59547"/>
              </a:xfrm>
              <a:custGeom>
                <a:rect b="b" l="l" r="r" t="t"/>
                <a:pathLst>
                  <a:path extrusionOk="0" h="465" w="108">
                    <a:moveTo>
                      <a:pt x="0" y="0"/>
                    </a:moveTo>
                    <a:lnTo>
                      <a:pt x="0" y="26"/>
                    </a:lnTo>
                    <a:lnTo>
                      <a:pt x="0" y="435"/>
                    </a:lnTo>
                    <a:lnTo>
                      <a:pt x="0" y="464"/>
                    </a:lnTo>
                    <a:lnTo>
                      <a:pt x="108" y="464"/>
                    </a:lnTo>
                    <a:lnTo>
                      <a:pt x="108" y="435"/>
                    </a:lnTo>
                    <a:lnTo>
                      <a:pt x="108" y="26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22"/>
              <p:cNvSpPr/>
              <p:nvPr/>
            </p:nvSpPr>
            <p:spPr>
              <a:xfrm>
                <a:off x="3563222" y="4606457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22"/>
              <p:cNvSpPr/>
              <p:nvPr/>
            </p:nvSpPr>
            <p:spPr>
              <a:xfrm>
                <a:off x="3746086" y="1978230"/>
                <a:ext cx="57882" cy="31502"/>
              </a:xfrm>
              <a:custGeom>
                <a:rect b="b" l="l" r="r" t="t"/>
                <a:pathLst>
                  <a:path extrusionOk="0" h="246" w="452">
                    <a:moveTo>
                      <a:pt x="438" y="0"/>
                    </a:moveTo>
                    <a:cubicBezTo>
                      <a:pt x="288" y="43"/>
                      <a:pt x="138" y="82"/>
                      <a:pt x="0" y="151"/>
                    </a:cubicBezTo>
                    <a:lnTo>
                      <a:pt x="43" y="246"/>
                    </a:lnTo>
                    <a:cubicBezTo>
                      <a:pt x="180" y="193"/>
                      <a:pt x="314" y="151"/>
                      <a:pt x="451" y="112"/>
                    </a:cubicBezTo>
                    <a:lnTo>
                      <a:pt x="4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22"/>
              <p:cNvSpPr/>
              <p:nvPr/>
            </p:nvSpPr>
            <p:spPr>
              <a:xfrm>
                <a:off x="3563222" y="266384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22"/>
              <p:cNvSpPr/>
              <p:nvPr/>
            </p:nvSpPr>
            <p:spPr>
              <a:xfrm>
                <a:off x="3563222" y="2777301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22"/>
              <p:cNvSpPr/>
              <p:nvPr/>
            </p:nvSpPr>
            <p:spPr>
              <a:xfrm>
                <a:off x="3563222" y="2438721"/>
                <a:ext cx="13830" cy="56089"/>
              </a:xfrm>
              <a:custGeom>
                <a:rect b="b" l="l" r="r" t="t"/>
                <a:pathLst>
                  <a:path extrusionOk="0" h="438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22"/>
              <p:cNvSpPr/>
              <p:nvPr/>
            </p:nvSpPr>
            <p:spPr>
              <a:xfrm>
                <a:off x="3587424" y="2107567"/>
                <a:ext cx="40338" cy="55833"/>
              </a:xfrm>
              <a:custGeom>
                <a:rect b="b" l="l" r="r" t="t"/>
                <a:pathLst>
                  <a:path extrusionOk="0" h="436" w="315">
                    <a:moveTo>
                      <a:pt x="220" y="1"/>
                    </a:moveTo>
                    <a:cubicBezTo>
                      <a:pt x="138" y="121"/>
                      <a:pt x="69" y="259"/>
                      <a:pt x="1" y="393"/>
                    </a:cubicBezTo>
                    <a:lnTo>
                      <a:pt x="112" y="435"/>
                    </a:lnTo>
                    <a:cubicBezTo>
                      <a:pt x="164" y="298"/>
                      <a:pt x="233" y="177"/>
                      <a:pt x="314" y="53"/>
                    </a:cubicBez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22"/>
              <p:cNvSpPr/>
              <p:nvPr/>
            </p:nvSpPr>
            <p:spPr>
              <a:xfrm>
                <a:off x="3563222" y="2325263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22"/>
              <p:cNvSpPr/>
              <p:nvPr/>
            </p:nvSpPr>
            <p:spPr>
              <a:xfrm>
                <a:off x="3651837" y="2025483"/>
                <a:ext cx="52504" cy="46997"/>
              </a:xfrm>
              <a:custGeom>
                <a:rect b="b" l="l" r="r" t="t"/>
                <a:pathLst>
                  <a:path extrusionOk="0" h="367" w="410">
                    <a:moveTo>
                      <a:pt x="344" y="1"/>
                    </a:moveTo>
                    <a:cubicBezTo>
                      <a:pt x="220" y="83"/>
                      <a:pt x="112" y="177"/>
                      <a:pt x="1" y="285"/>
                    </a:cubicBezTo>
                    <a:lnTo>
                      <a:pt x="83" y="367"/>
                    </a:lnTo>
                    <a:cubicBezTo>
                      <a:pt x="181" y="259"/>
                      <a:pt x="289" y="177"/>
                      <a:pt x="410" y="96"/>
                    </a:cubicBez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22"/>
              <p:cNvSpPr/>
              <p:nvPr/>
            </p:nvSpPr>
            <p:spPr>
              <a:xfrm>
                <a:off x="3563222" y="2212189"/>
                <a:ext cx="21001" cy="57498"/>
              </a:xfrm>
              <a:custGeom>
                <a:rect b="b" l="l" r="r" t="t"/>
                <a:pathLst>
                  <a:path extrusionOk="0" h="449" w="164">
                    <a:moveTo>
                      <a:pt x="56" y="1"/>
                    </a:moveTo>
                    <a:cubicBezTo>
                      <a:pt x="26" y="148"/>
                      <a:pt x="13" y="298"/>
                      <a:pt x="0" y="448"/>
                    </a:cubicBezTo>
                    <a:lnTo>
                      <a:pt x="121" y="448"/>
                    </a:lnTo>
                    <a:cubicBezTo>
                      <a:pt x="121" y="311"/>
                      <a:pt x="137" y="164"/>
                      <a:pt x="163" y="27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22"/>
              <p:cNvSpPr/>
              <p:nvPr/>
            </p:nvSpPr>
            <p:spPr>
              <a:xfrm>
                <a:off x="3563222" y="2550386"/>
                <a:ext cx="13830" cy="57498"/>
              </a:xfrm>
              <a:custGeom>
                <a:rect b="b" l="l" r="r" t="t"/>
                <a:pathLst>
                  <a:path extrusionOk="0" h="449" w="108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22"/>
              <p:cNvSpPr/>
              <p:nvPr/>
            </p:nvSpPr>
            <p:spPr>
              <a:xfrm>
                <a:off x="3563222" y="345203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22"/>
              <p:cNvSpPr/>
              <p:nvPr/>
            </p:nvSpPr>
            <p:spPr>
              <a:xfrm>
                <a:off x="3563222" y="3565488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22"/>
              <p:cNvSpPr/>
              <p:nvPr/>
            </p:nvSpPr>
            <p:spPr>
              <a:xfrm>
                <a:off x="3563222" y="2888582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22"/>
              <p:cNvSpPr/>
              <p:nvPr/>
            </p:nvSpPr>
            <p:spPr>
              <a:xfrm>
                <a:off x="3563222" y="3790226"/>
                <a:ext cx="13830" cy="19337"/>
              </a:xfrm>
              <a:custGeom>
                <a:rect b="b" l="l" r="r" t="t"/>
                <a:pathLst>
                  <a:path extrusionOk="0" h="151" w="108">
                    <a:moveTo>
                      <a:pt x="0" y="0"/>
                    </a:moveTo>
                    <a:lnTo>
                      <a:pt x="0" y="151"/>
                    </a:lnTo>
                    <a:lnTo>
                      <a:pt x="108" y="1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22"/>
              <p:cNvSpPr/>
              <p:nvPr/>
            </p:nvSpPr>
            <p:spPr>
              <a:xfrm>
                <a:off x="3563222" y="367715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22"/>
              <p:cNvSpPr/>
              <p:nvPr/>
            </p:nvSpPr>
            <p:spPr>
              <a:xfrm>
                <a:off x="3563222" y="300204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22"/>
              <p:cNvSpPr/>
              <p:nvPr/>
            </p:nvSpPr>
            <p:spPr>
              <a:xfrm>
                <a:off x="3563222" y="3113833"/>
                <a:ext cx="13830" cy="57498"/>
              </a:xfrm>
              <a:custGeom>
                <a:rect b="b" l="l" r="r" t="t"/>
                <a:pathLst>
                  <a:path extrusionOk="0" h="449" w="108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22"/>
              <p:cNvSpPr/>
              <p:nvPr/>
            </p:nvSpPr>
            <p:spPr>
              <a:xfrm>
                <a:off x="3563222" y="3338572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22"/>
              <p:cNvSpPr/>
              <p:nvPr/>
            </p:nvSpPr>
            <p:spPr>
              <a:xfrm>
                <a:off x="3563222" y="3227291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22"/>
              <p:cNvSpPr/>
              <p:nvPr/>
            </p:nvSpPr>
            <p:spPr>
              <a:xfrm>
                <a:off x="4161244" y="292174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0"/>
                    </a:moveTo>
                    <a:lnTo>
                      <a:pt x="1" y="438"/>
                    </a:lnTo>
                    <a:lnTo>
                      <a:pt x="125" y="43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22"/>
              <p:cNvSpPr/>
              <p:nvPr/>
            </p:nvSpPr>
            <p:spPr>
              <a:xfrm>
                <a:off x="4161244" y="2358685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" y="1"/>
                    </a:moveTo>
                    <a:lnTo>
                      <a:pt x="1" y="449"/>
                    </a:lnTo>
                    <a:lnTo>
                      <a:pt x="125" y="449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22"/>
              <p:cNvSpPr/>
              <p:nvPr/>
            </p:nvSpPr>
            <p:spPr>
              <a:xfrm>
                <a:off x="4161244" y="247175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0"/>
                    </a:moveTo>
                    <a:lnTo>
                      <a:pt x="1" y="438"/>
                    </a:lnTo>
                    <a:lnTo>
                      <a:pt x="125" y="43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22"/>
              <p:cNvSpPr/>
              <p:nvPr/>
            </p:nvSpPr>
            <p:spPr>
              <a:xfrm>
                <a:off x="4161244" y="2583424"/>
                <a:ext cx="16135" cy="58010"/>
              </a:xfrm>
              <a:custGeom>
                <a:rect b="b" l="l" r="r" t="t"/>
                <a:pathLst>
                  <a:path extrusionOk="0" h="453" w="126">
                    <a:moveTo>
                      <a:pt x="1" y="1"/>
                    </a:moveTo>
                    <a:lnTo>
                      <a:pt x="1" y="452"/>
                    </a:lnTo>
                    <a:lnTo>
                      <a:pt x="125" y="452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22"/>
              <p:cNvSpPr/>
              <p:nvPr/>
            </p:nvSpPr>
            <p:spPr>
              <a:xfrm>
                <a:off x="4161244" y="3373787"/>
                <a:ext cx="16135" cy="55705"/>
              </a:xfrm>
              <a:custGeom>
                <a:rect b="b" l="l" r="r" t="t"/>
                <a:pathLst>
                  <a:path extrusionOk="0" h="435" w="126">
                    <a:moveTo>
                      <a:pt x="1" y="0"/>
                    </a:moveTo>
                    <a:lnTo>
                      <a:pt x="1" y="422"/>
                    </a:ln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422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22"/>
              <p:cNvSpPr/>
              <p:nvPr/>
            </p:nvSpPr>
            <p:spPr>
              <a:xfrm>
                <a:off x="4393154" y="3710319"/>
                <a:ext cx="57882" cy="22666"/>
              </a:xfrm>
              <a:custGeom>
                <a:rect b="b" l="l" r="r" t="t"/>
                <a:pathLst>
                  <a:path extrusionOk="0" h="177" w="452">
                    <a:moveTo>
                      <a:pt x="30" y="0"/>
                    </a:moveTo>
                    <a:lnTo>
                      <a:pt x="1" y="108"/>
                    </a:lnTo>
                    <a:cubicBezTo>
                      <a:pt x="138" y="151"/>
                      <a:pt x="288" y="177"/>
                      <a:pt x="439" y="177"/>
                    </a:cubicBezTo>
                    <a:lnTo>
                      <a:pt x="452" y="69"/>
                    </a:lnTo>
                    <a:cubicBezTo>
                      <a:pt x="301" y="52"/>
                      <a:pt x="164" y="39"/>
                      <a:pt x="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22"/>
              <p:cNvSpPr/>
              <p:nvPr/>
            </p:nvSpPr>
            <p:spPr>
              <a:xfrm>
                <a:off x="4161244" y="2696882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1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22"/>
              <p:cNvSpPr/>
              <p:nvPr/>
            </p:nvSpPr>
            <p:spPr>
              <a:xfrm>
                <a:off x="4168415" y="3483403"/>
                <a:ext cx="29837" cy="57882"/>
              </a:xfrm>
              <a:custGeom>
                <a:rect b="b" l="l" r="r" t="t"/>
                <a:pathLst>
                  <a:path extrusionOk="0" h="452" w="233">
                    <a:moveTo>
                      <a:pt x="108" y="1"/>
                    </a:moveTo>
                    <a:lnTo>
                      <a:pt x="0" y="27"/>
                    </a:lnTo>
                    <a:cubicBezTo>
                      <a:pt x="27" y="164"/>
                      <a:pt x="69" y="314"/>
                      <a:pt x="121" y="452"/>
                    </a:cubicBezTo>
                    <a:lnTo>
                      <a:pt x="233" y="409"/>
                    </a:lnTo>
                    <a:cubicBezTo>
                      <a:pt x="177" y="288"/>
                      <a:pt x="134" y="138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22"/>
              <p:cNvSpPr/>
              <p:nvPr/>
            </p:nvSpPr>
            <p:spPr>
              <a:xfrm>
                <a:off x="4288532" y="3664603"/>
                <a:ext cx="56217" cy="40338"/>
              </a:xfrm>
              <a:custGeom>
                <a:rect b="b" l="l" r="r" t="t"/>
                <a:pathLst>
                  <a:path extrusionOk="0" h="315" w="439">
                    <a:moveTo>
                      <a:pt x="69" y="1"/>
                    </a:moveTo>
                    <a:lnTo>
                      <a:pt x="1" y="83"/>
                    </a:lnTo>
                    <a:cubicBezTo>
                      <a:pt x="125" y="181"/>
                      <a:pt x="259" y="246"/>
                      <a:pt x="396" y="315"/>
                    </a:cubicBezTo>
                    <a:lnTo>
                      <a:pt x="439" y="220"/>
                    </a:lnTo>
                    <a:cubicBezTo>
                      <a:pt x="314" y="151"/>
                      <a:pt x="193" y="83"/>
                      <a:pt x="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22"/>
              <p:cNvSpPr/>
              <p:nvPr/>
            </p:nvSpPr>
            <p:spPr>
              <a:xfrm>
                <a:off x="4210290" y="3584696"/>
                <a:ext cx="45332" cy="54168"/>
              </a:xfrm>
              <a:custGeom>
                <a:rect b="b" l="l" r="r" t="t"/>
                <a:pathLst>
                  <a:path extrusionOk="0" h="423" w="354">
                    <a:moveTo>
                      <a:pt x="95" y="1"/>
                    </a:moveTo>
                    <a:lnTo>
                      <a:pt x="0" y="69"/>
                    </a:lnTo>
                    <a:cubicBezTo>
                      <a:pt x="82" y="190"/>
                      <a:pt x="177" y="314"/>
                      <a:pt x="285" y="422"/>
                    </a:cubicBezTo>
                    <a:lnTo>
                      <a:pt x="353" y="341"/>
                    </a:lnTo>
                    <a:cubicBezTo>
                      <a:pt x="259" y="233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22"/>
              <p:cNvSpPr/>
              <p:nvPr/>
            </p:nvSpPr>
            <p:spPr>
              <a:xfrm>
                <a:off x="3857879" y="1971571"/>
                <a:ext cx="57882" cy="17288"/>
              </a:xfrm>
              <a:custGeom>
                <a:rect b="b" l="l" r="r" t="t"/>
                <a:pathLst>
                  <a:path extrusionOk="0" h="135" w="452">
                    <a:moveTo>
                      <a:pt x="0" y="0"/>
                    </a:moveTo>
                    <a:lnTo>
                      <a:pt x="13" y="108"/>
                    </a:lnTo>
                    <a:lnTo>
                      <a:pt x="95" y="108"/>
                    </a:lnTo>
                    <a:cubicBezTo>
                      <a:pt x="206" y="108"/>
                      <a:pt x="327" y="121"/>
                      <a:pt x="435" y="134"/>
                    </a:cubicBezTo>
                    <a:lnTo>
                      <a:pt x="451" y="26"/>
                    </a:lnTo>
                    <a:cubicBezTo>
                      <a:pt x="340" y="13"/>
                      <a:pt x="219" y="0"/>
                      <a:pt x="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22"/>
              <p:cNvSpPr/>
              <p:nvPr/>
            </p:nvSpPr>
            <p:spPr>
              <a:xfrm>
                <a:off x="4161244" y="2245228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09" y="1"/>
                    </a:moveTo>
                    <a:lnTo>
                      <a:pt x="1" y="14"/>
                    </a:lnTo>
                    <a:lnTo>
                      <a:pt x="1" y="259"/>
                    </a:lnTo>
                    <a:lnTo>
                      <a:pt x="1" y="449"/>
                    </a:lnTo>
                    <a:lnTo>
                      <a:pt x="125" y="449"/>
                    </a:lnTo>
                    <a:lnTo>
                      <a:pt x="125" y="259"/>
                    </a:lnTo>
                    <a:cubicBezTo>
                      <a:pt x="125" y="164"/>
                      <a:pt x="109" y="83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22"/>
              <p:cNvSpPr/>
              <p:nvPr/>
            </p:nvSpPr>
            <p:spPr>
              <a:xfrm>
                <a:off x="4129870" y="2135227"/>
                <a:ext cx="33167" cy="57882"/>
              </a:xfrm>
              <a:custGeom>
                <a:rect b="b" l="l" r="r" t="t"/>
                <a:pathLst>
                  <a:path extrusionOk="0" h="452" w="259">
                    <a:moveTo>
                      <a:pt x="96" y="0"/>
                    </a:moveTo>
                    <a:lnTo>
                      <a:pt x="1" y="56"/>
                    </a:lnTo>
                    <a:cubicBezTo>
                      <a:pt x="56" y="177"/>
                      <a:pt x="109" y="314"/>
                      <a:pt x="151" y="451"/>
                    </a:cubicBezTo>
                    <a:lnTo>
                      <a:pt x="259" y="422"/>
                    </a:lnTo>
                    <a:cubicBezTo>
                      <a:pt x="220" y="275"/>
                      <a:pt x="164" y="138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22"/>
              <p:cNvSpPr/>
              <p:nvPr/>
            </p:nvSpPr>
            <p:spPr>
              <a:xfrm>
                <a:off x="4062129" y="2046484"/>
                <a:ext cx="48662" cy="50711"/>
              </a:xfrm>
              <a:custGeom>
                <a:rect b="b" l="l" r="r" t="t"/>
                <a:pathLst>
                  <a:path extrusionOk="0" h="396" w="380">
                    <a:moveTo>
                      <a:pt x="66" y="0"/>
                    </a:moveTo>
                    <a:lnTo>
                      <a:pt x="0" y="82"/>
                    </a:lnTo>
                    <a:cubicBezTo>
                      <a:pt x="108" y="177"/>
                      <a:pt x="203" y="285"/>
                      <a:pt x="285" y="396"/>
                    </a:cubicBezTo>
                    <a:lnTo>
                      <a:pt x="379" y="327"/>
                    </a:lnTo>
                    <a:cubicBezTo>
                      <a:pt x="285" y="203"/>
                      <a:pt x="177" y="95"/>
                      <a:pt x="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22"/>
              <p:cNvSpPr/>
              <p:nvPr/>
            </p:nvSpPr>
            <p:spPr>
              <a:xfrm>
                <a:off x="3965830" y="1988731"/>
                <a:ext cx="57882" cy="36881"/>
              </a:xfrm>
              <a:custGeom>
                <a:rect b="b" l="l" r="r" t="t"/>
                <a:pathLst>
                  <a:path extrusionOk="0" h="288" w="452">
                    <a:moveTo>
                      <a:pt x="43" y="0"/>
                    </a:moveTo>
                    <a:lnTo>
                      <a:pt x="0" y="95"/>
                    </a:lnTo>
                    <a:cubicBezTo>
                      <a:pt x="138" y="151"/>
                      <a:pt x="275" y="206"/>
                      <a:pt x="396" y="288"/>
                    </a:cubicBezTo>
                    <a:lnTo>
                      <a:pt x="452" y="193"/>
                    </a:lnTo>
                    <a:cubicBezTo>
                      <a:pt x="327" y="111"/>
                      <a:pt x="193" y="56"/>
                      <a:pt x="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22"/>
              <p:cNvSpPr/>
              <p:nvPr/>
            </p:nvSpPr>
            <p:spPr>
              <a:xfrm>
                <a:off x="4161244" y="3260329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0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22"/>
              <p:cNvSpPr/>
              <p:nvPr/>
            </p:nvSpPr>
            <p:spPr>
              <a:xfrm>
                <a:off x="4161244" y="303507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1"/>
                    </a:moveTo>
                    <a:lnTo>
                      <a:pt x="1" y="439"/>
                    </a:lnTo>
                    <a:lnTo>
                      <a:pt x="125" y="439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22"/>
              <p:cNvSpPr/>
              <p:nvPr/>
            </p:nvSpPr>
            <p:spPr>
              <a:xfrm>
                <a:off x="4161244" y="2810340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1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22"/>
              <p:cNvSpPr/>
              <p:nvPr/>
            </p:nvSpPr>
            <p:spPr>
              <a:xfrm>
                <a:off x="4161244" y="3146872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" y="1"/>
                    </a:moveTo>
                    <a:lnTo>
                      <a:pt x="1" y="448"/>
                    </a:lnTo>
                    <a:lnTo>
                      <a:pt x="125" y="448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22"/>
              <p:cNvSpPr/>
              <p:nvPr/>
            </p:nvSpPr>
            <p:spPr>
              <a:xfrm>
                <a:off x="4761060" y="123191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22"/>
              <p:cNvSpPr/>
              <p:nvPr/>
            </p:nvSpPr>
            <p:spPr>
              <a:xfrm>
                <a:off x="4761060" y="1343711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22"/>
              <p:cNvSpPr/>
              <p:nvPr/>
            </p:nvSpPr>
            <p:spPr>
              <a:xfrm>
                <a:off x="4761060" y="1003338"/>
                <a:ext cx="14342" cy="59547"/>
              </a:xfrm>
              <a:custGeom>
                <a:rect b="b" l="l" r="r" t="t"/>
                <a:pathLst>
                  <a:path extrusionOk="0" h="465" w="112">
                    <a:moveTo>
                      <a:pt x="1" y="1"/>
                    </a:moveTo>
                    <a:lnTo>
                      <a:pt x="1" y="27"/>
                    </a:lnTo>
                    <a:lnTo>
                      <a:pt x="1" y="436"/>
                    </a:lnTo>
                    <a:lnTo>
                      <a:pt x="1" y="465"/>
                    </a:lnTo>
                    <a:lnTo>
                      <a:pt x="112" y="465"/>
                    </a:lnTo>
                    <a:lnTo>
                      <a:pt x="112" y="436"/>
                    </a:lnTo>
                    <a:lnTo>
                      <a:pt x="112" y="27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22"/>
              <p:cNvSpPr/>
              <p:nvPr/>
            </p:nvSpPr>
            <p:spPr>
              <a:xfrm>
                <a:off x="4761060" y="1118460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22"/>
              <p:cNvSpPr/>
              <p:nvPr/>
            </p:nvSpPr>
            <p:spPr>
              <a:xfrm>
                <a:off x="4761060" y="2020105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22"/>
              <p:cNvSpPr/>
              <p:nvPr/>
            </p:nvSpPr>
            <p:spPr>
              <a:xfrm>
                <a:off x="4761060" y="2131898"/>
                <a:ext cx="14342" cy="57370"/>
              </a:xfrm>
              <a:custGeom>
                <a:rect b="b" l="l" r="r" t="t"/>
                <a:pathLst>
                  <a:path extrusionOk="0" h="448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22"/>
              <p:cNvSpPr/>
              <p:nvPr/>
            </p:nvSpPr>
            <p:spPr>
              <a:xfrm>
                <a:off x="4761060" y="1456657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22"/>
              <p:cNvSpPr/>
              <p:nvPr/>
            </p:nvSpPr>
            <p:spPr>
              <a:xfrm>
                <a:off x="4761060" y="224522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22"/>
              <p:cNvSpPr/>
              <p:nvPr/>
            </p:nvSpPr>
            <p:spPr>
              <a:xfrm>
                <a:off x="4761060" y="1570115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22"/>
              <p:cNvSpPr/>
              <p:nvPr/>
            </p:nvSpPr>
            <p:spPr>
              <a:xfrm>
                <a:off x="4761060" y="168190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22"/>
              <p:cNvSpPr/>
              <p:nvPr/>
            </p:nvSpPr>
            <p:spPr>
              <a:xfrm>
                <a:off x="4761060" y="1906647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22"/>
              <p:cNvSpPr/>
              <p:nvPr/>
            </p:nvSpPr>
            <p:spPr>
              <a:xfrm>
                <a:off x="4761060" y="1795366"/>
                <a:ext cx="14342" cy="55705"/>
              </a:xfrm>
              <a:custGeom>
                <a:rect b="b" l="l" r="r" t="t"/>
                <a:pathLst>
                  <a:path extrusionOk="0" h="435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22"/>
              <p:cNvSpPr/>
              <p:nvPr/>
            </p:nvSpPr>
            <p:spPr>
              <a:xfrm>
                <a:off x="4761060" y="32860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22"/>
              <p:cNvSpPr/>
              <p:nvPr/>
            </p:nvSpPr>
            <p:spPr>
              <a:xfrm>
                <a:off x="4761060" y="440018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22"/>
              <p:cNvSpPr/>
              <p:nvPr/>
            </p:nvSpPr>
            <p:spPr>
              <a:xfrm>
                <a:off x="4761060" y="101822"/>
                <a:ext cx="14342" cy="57370"/>
              </a:xfrm>
              <a:custGeom>
                <a:rect b="b" l="l" r="r" t="t"/>
                <a:pathLst>
                  <a:path extrusionOk="0" h="448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22"/>
              <p:cNvSpPr/>
              <p:nvPr/>
            </p:nvSpPr>
            <p:spPr>
              <a:xfrm>
                <a:off x="4761060" y="215152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22"/>
              <p:cNvSpPr/>
              <p:nvPr/>
            </p:nvSpPr>
            <p:spPr>
              <a:xfrm>
                <a:off x="4761060" y="553476"/>
                <a:ext cx="14342" cy="55705"/>
              </a:xfrm>
              <a:custGeom>
                <a:rect b="b" l="l" r="r" t="t"/>
                <a:pathLst>
                  <a:path extrusionOk="0" h="435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22"/>
              <p:cNvSpPr/>
              <p:nvPr/>
            </p:nvSpPr>
            <p:spPr>
              <a:xfrm>
                <a:off x="4761060" y="665141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1"/>
                    </a:moveTo>
                    <a:lnTo>
                      <a:pt x="1" y="449"/>
                    </a:lnTo>
                    <a:lnTo>
                      <a:pt x="112" y="44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22"/>
              <p:cNvSpPr/>
              <p:nvPr/>
            </p:nvSpPr>
            <p:spPr>
              <a:xfrm>
                <a:off x="4761060" y="77859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22"/>
              <p:cNvSpPr/>
              <p:nvPr/>
            </p:nvSpPr>
            <p:spPr>
              <a:xfrm>
                <a:off x="4761060" y="889880"/>
                <a:ext cx="14342" cy="58010"/>
              </a:xfrm>
              <a:custGeom>
                <a:rect b="b" l="l" r="r" t="t"/>
                <a:pathLst>
                  <a:path extrusionOk="0" h="453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22"/>
              <p:cNvSpPr/>
              <p:nvPr/>
            </p:nvSpPr>
            <p:spPr>
              <a:xfrm>
                <a:off x="4761060" y="2921749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22"/>
              <p:cNvSpPr/>
              <p:nvPr/>
            </p:nvSpPr>
            <p:spPr>
              <a:xfrm>
                <a:off x="4761060" y="2358685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4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22"/>
              <p:cNvSpPr/>
              <p:nvPr/>
            </p:nvSpPr>
            <p:spPr>
              <a:xfrm>
                <a:off x="4761060" y="2470094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0"/>
                    </a:moveTo>
                    <a:lnTo>
                      <a:pt x="1" y="451"/>
                    </a:lnTo>
                    <a:lnTo>
                      <a:pt x="112" y="451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22"/>
              <p:cNvSpPr/>
              <p:nvPr/>
            </p:nvSpPr>
            <p:spPr>
              <a:xfrm>
                <a:off x="4761060" y="2583424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22"/>
              <p:cNvSpPr/>
              <p:nvPr/>
            </p:nvSpPr>
            <p:spPr>
              <a:xfrm>
                <a:off x="4761060" y="3368281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22"/>
                    </a:ln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42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22"/>
              <p:cNvSpPr/>
              <p:nvPr/>
            </p:nvSpPr>
            <p:spPr>
              <a:xfrm>
                <a:off x="4485739" y="3710319"/>
                <a:ext cx="59547" cy="22666"/>
              </a:xfrm>
              <a:custGeom>
                <a:rect b="b" l="l" r="r" t="t"/>
                <a:pathLst>
                  <a:path extrusionOk="0" h="177" w="465">
                    <a:moveTo>
                      <a:pt x="435" y="0"/>
                    </a:moveTo>
                    <a:cubicBezTo>
                      <a:pt x="288" y="26"/>
                      <a:pt x="150" y="52"/>
                      <a:pt x="0" y="69"/>
                    </a:cubicBezTo>
                    <a:lnTo>
                      <a:pt x="13" y="177"/>
                    </a:lnTo>
                    <a:cubicBezTo>
                      <a:pt x="163" y="164"/>
                      <a:pt x="314" y="134"/>
                      <a:pt x="464" y="108"/>
                    </a:cubicBezTo>
                    <a:lnTo>
                      <a:pt x="4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22"/>
              <p:cNvSpPr/>
              <p:nvPr/>
            </p:nvSpPr>
            <p:spPr>
              <a:xfrm>
                <a:off x="4761060" y="2696882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22"/>
              <p:cNvSpPr/>
              <p:nvPr/>
            </p:nvSpPr>
            <p:spPr>
              <a:xfrm>
                <a:off x="4740187" y="3480074"/>
                <a:ext cx="29837" cy="57498"/>
              </a:xfrm>
              <a:custGeom>
                <a:rect b="b" l="l" r="r" t="t"/>
                <a:pathLst>
                  <a:path extrusionOk="0" h="449" w="233">
                    <a:moveTo>
                      <a:pt x="125" y="0"/>
                    </a:moveTo>
                    <a:cubicBezTo>
                      <a:pt x="98" y="134"/>
                      <a:pt x="56" y="272"/>
                      <a:pt x="0" y="409"/>
                    </a:cubicBezTo>
                    <a:lnTo>
                      <a:pt x="98" y="448"/>
                    </a:lnTo>
                    <a:cubicBezTo>
                      <a:pt x="151" y="314"/>
                      <a:pt x="206" y="164"/>
                      <a:pt x="232" y="13"/>
                    </a:cubicBez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22"/>
              <p:cNvSpPr/>
              <p:nvPr/>
            </p:nvSpPr>
            <p:spPr>
              <a:xfrm>
                <a:off x="4592025" y="3662938"/>
                <a:ext cx="56217" cy="42003"/>
              </a:xfrm>
              <a:custGeom>
                <a:rect b="b" l="l" r="r" t="t"/>
                <a:pathLst>
                  <a:path extrusionOk="0" h="328" w="439">
                    <a:moveTo>
                      <a:pt x="370" y="1"/>
                    </a:moveTo>
                    <a:cubicBezTo>
                      <a:pt x="259" y="83"/>
                      <a:pt x="138" y="164"/>
                      <a:pt x="0" y="220"/>
                    </a:cubicBezTo>
                    <a:lnTo>
                      <a:pt x="56" y="328"/>
                    </a:lnTo>
                    <a:cubicBezTo>
                      <a:pt x="193" y="259"/>
                      <a:pt x="314" y="177"/>
                      <a:pt x="438" y="96"/>
                    </a:cubicBez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22"/>
              <p:cNvSpPr/>
              <p:nvPr/>
            </p:nvSpPr>
            <p:spPr>
              <a:xfrm>
                <a:off x="4681153" y="3580982"/>
                <a:ext cx="45332" cy="52376"/>
              </a:xfrm>
              <a:custGeom>
                <a:rect b="b" l="l" r="r" t="t"/>
                <a:pathLst>
                  <a:path extrusionOk="0" h="409" w="354">
                    <a:moveTo>
                      <a:pt x="259" y="0"/>
                    </a:moveTo>
                    <a:cubicBezTo>
                      <a:pt x="190" y="124"/>
                      <a:pt x="95" y="232"/>
                      <a:pt x="1" y="343"/>
                    </a:cubicBezTo>
                    <a:lnTo>
                      <a:pt x="82" y="409"/>
                    </a:lnTo>
                    <a:cubicBezTo>
                      <a:pt x="177" y="301"/>
                      <a:pt x="272" y="180"/>
                      <a:pt x="354" y="56"/>
                    </a:cubicBezTo>
                    <a:lnTo>
                      <a:pt x="2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22"/>
              <p:cNvSpPr/>
              <p:nvPr/>
            </p:nvSpPr>
            <p:spPr>
              <a:xfrm>
                <a:off x="4761060" y="326032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22"/>
              <p:cNvSpPr/>
              <p:nvPr/>
            </p:nvSpPr>
            <p:spPr>
              <a:xfrm>
                <a:off x="4761060" y="3035079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22"/>
              <p:cNvSpPr/>
              <p:nvPr/>
            </p:nvSpPr>
            <p:spPr>
              <a:xfrm>
                <a:off x="4761060" y="2808675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22"/>
              <p:cNvSpPr/>
              <p:nvPr/>
            </p:nvSpPr>
            <p:spPr>
              <a:xfrm>
                <a:off x="4761060" y="3146872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1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01" name="Google Shape;1801;p22"/>
          <p:cNvGrpSpPr/>
          <p:nvPr/>
        </p:nvGrpSpPr>
        <p:grpSpPr>
          <a:xfrm>
            <a:off x="467713" y="4562414"/>
            <a:ext cx="750012" cy="630423"/>
            <a:chOff x="1507450" y="3919292"/>
            <a:chExt cx="953486" cy="801453"/>
          </a:xfrm>
        </p:grpSpPr>
        <p:grpSp>
          <p:nvGrpSpPr>
            <p:cNvPr id="1802" name="Google Shape;1802;p22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1"/>
            </a:xfrm>
          </p:grpSpPr>
          <p:sp>
            <p:nvSpPr>
              <p:cNvPr id="1803" name="Google Shape;1803;p22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22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22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6" name="Google Shape;1806;p22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1"/>
            </a:xfrm>
          </p:grpSpPr>
          <p:sp>
            <p:nvSpPr>
              <p:cNvPr id="1807" name="Google Shape;1807;p22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22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22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0" name="Google Shape;1810;p22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1811" name="Google Shape;1811;p22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22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22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14" name="Google Shape;181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23"/>
          <p:cNvSpPr/>
          <p:nvPr/>
        </p:nvSpPr>
        <p:spPr>
          <a:xfrm flipH="1">
            <a:off x="-820831" y="4481688"/>
            <a:ext cx="3059100" cy="30591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7" name="Google Shape;1817;p23"/>
          <p:cNvGrpSpPr/>
          <p:nvPr/>
        </p:nvGrpSpPr>
        <p:grpSpPr>
          <a:xfrm flipH="1">
            <a:off x="157091" y="4203130"/>
            <a:ext cx="1103228" cy="3337661"/>
            <a:chOff x="1825573" y="1896181"/>
            <a:chExt cx="964529" cy="2918046"/>
          </a:xfrm>
        </p:grpSpPr>
        <p:sp>
          <p:nvSpPr>
            <p:cNvPr id="1818" name="Google Shape;1818;p23"/>
            <p:cNvSpPr/>
            <p:nvPr/>
          </p:nvSpPr>
          <p:spPr>
            <a:xfrm>
              <a:off x="1825573" y="1896181"/>
              <a:ext cx="964529" cy="2918046"/>
            </a:xfrm>
            <a:custGeom>
              <a:rect b="b" l="l" r="r" t="t"/>
              <a:pathLst>
                <a:path extrusionOk="0" h="22787" w="7532">
                  <a:moveTo>
                    <a:pt x="3773" y="1"/>
                  </a:moveTo>
                  <a:cubicBezTo>
                    <a:pt x="1687" y="1"/>
                    <a:pt x="1" y="1691"/>
                    <a:pt x="1" y="3776"/>
                  </a:cubicBezTo>
                  <a:lnTo>
                    <a:pt x="1" y="15746"/>
                  </a:lnTo>
                  <a:lnTo>
                    <a:pt x="14" y="15746"/>
                  </a:lnTo>
                  <a:lnTo>
                    <a:pt x="14" y="22787"/>
                  </a:lnTo>
                  <a:lnTo>
                    <a:pt x="2861" y="22787"/>
                  </a:lnTo>
                  <a:lnTo>
                    <a:pt x="2861" y="13174"/>
                  </a:lnTo>
                  <a:lnTo>
                    <a:pt x="2861" y="3776"/>
                  </a:lnTo>
                  <a:cubicBezTo>
                    <a:pt x="2861" y="3269"/>
                    <a:pt x="3269" y="2861"/>
                    <a:pt x="3773" y="2861"/>
                  </a:cubicBezTo>
                  <a:cubicBezTo>
                    <a:pt x="4276" y="2861"/>
                    <a:pt x="4672" y="3269"/>
                    <a:pt x="4672" y="3776"/>
                  </a:cubicBezTo>
                  <a:lnTo>
                    <a:pt x="4672" y="8391"/>
                  </a:lnTo>
                  <a:lnTo>
                    <a:pt x="4672" y="22787"/>
                  </a:lnTo>
                  <a:lnTo>
                    <a:pt x="7532" y="22787"/>
                  </a:lnTo>
                  <a:lnTo>
                    <a:pt x="7532" y="7110"/>
                  </a:lnTo>
                  <a:lnTo>
                    <a:pt x="7532" y="3776"/>
                  </a:lnTo>
                  <a:cubicBezTo>
                    <a:pt x="7532" y="1691"/>
                    <a:pt x="5842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400000" dist="7620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19" name="Google Shape;1819;p23"/>
            <p:cNvGrpSpPr/>
            <p:nvPr/>
          </p:nvGrpSpPr>
          <p:grpSpPr>
            <a:xfrm>
              <a:off x="2001780" y="2072389"/>
              <a:ext cx="612115" cy="2698300"/>
              <a:chOff x="1718105" y="2072389"/>
              <a:chExt cx="612115" cy="2698300"/>
            </a:xfrm>
          </p:grpSpPr>
          <p:sp>
            <p:nvSpPr>
              <p:cNvPr id="1820" name="Google Shape;1820;p23"/>
              <p:cNvSpPr/>
              <p:nvPr/>
            </p:nvSpPr>
            <p:spPr>
              <a:xfrm>
                <a:off x="2316262" y="381115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23"/>
              <p:cNvSpPr/>
              <p:nvPr/>
            </p:nvSpPr>
            <p:spPr>
              <a:xfrm>
                <a:off x="2316262" y="3698207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23"/>
              <p:cNvSpPr/>
              <p:nvPr/>
            </p:nvSpPr>
            <p:spPr>
              <a:xfrm>
                <a:off x="2316262" y="4036406"/>
                <a:ext cx="13958" cy="59547"/>
              </a:xfrm>
              <a:custGeom>
                <a:rect b="b" l="l" r="r" t="t"/>
                <a:pathLst>
                  <a:path extrusionOk="0" h="465" w="109">
                    <a:moveTo>
                      <a:pt x="1" y="0"/>
                    </a:moveTo>
                    <a:lnTo>
                      <a:pt x="1" y="27"/>
                    </a:lnTo>
                    <a:lnTo>
                      <a:pt x="1" y="435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5"/>
                    </a:lnTo>
                    <a:lnTo>
                      <a:pt x="109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23"/>
              <p:cNvSpPr/>
              <p:nvPr/>
            </p:nvSpPr>
            <p:spPr>
              <a:xfrm>
                <a:off x="2316262" y="3922948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23"/>
              <p:cNvSpPr/>
              <p:nvPr/>
            </p:nvSpPr>
            <p:spPr>
              <a:xfrm>
                <a:off x="2316262" y="3023087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23"/>
              <p:cNvSpPr/>
              <p:nvPr/>
            </p:nvSpPr>
            <p:spPr>
              <a:xfrm>
                <a:off x="2316262" y="3586412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23"/>
              <p:cNvSpPr/>
              <p:nvPr/>
            </p:nvSpPr>
            <p:spPr>
              <a:xfrm>
                <a:off x="2316262" y="347295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23"/>
              <p:cNvSpPr/>
              <p:nvPr/>
            </p:nvSpPr>
            <p:spPr>
              <a:xfrm>
                <a:off x="2316262" y="3359623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23"/>
              <p:cNvSpPr/>
              <p:nvPr/>
            </p:nvSpPr>
            <p:spPr>
              <a:xfrm>
                <a:off x="2316262" y="3134754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23"/>
              <p:cNvSpPr/>
              <p:nvPr/>
            </p:nvSpPr>
            <p:spPr>
              <a:xfrm>
                <a:off x="2316262" y="324821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23"/>
              <p:cNvSpPr/>
              <p:nvPr/>
            </p:nvSpPr>
            <p:spPr>
              <a:xfrm>
                <a:off x="2316262" y="471485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23"/>
              <p:cNvSpPr/>
              <p:nvPr/>
            </p:nvSpPr>
            <p:spPr>
              <a:xfrm>
                <a:off x="2316262" y="4601524"/>
                <a:ext cx="13958" cy="57370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23"/>
              <p:cNvSpPr/>
              <p:nvPr/>
            </p:nvSpPr>
            <p:spPr>
              <a:xfrm>
                <a:off x="2316262" y="448973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23"/>
              <p:cNvSpPr/>
              <p:nvPr/>
            </p:nvSpPr>
            <p:spPr>
              <a:xfrm>
                <a:off x="2316262" y="4376271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23"/>
              <p:cNvSpPr/>
              <p:nvPr/>
            </p:nvSpPr>
            <p:spPr>
              <a:xfrm>
                <a:off x="2316262" y="4264989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23"/>
              <p:cNvSpPr/>
              <p:nvPr/>
            </p:nvSpPr>
            <p:spPr>
              <a:xfrm>
                <a:off x="2316262" y="415153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23"/>
              <p:cNvSpPr/>
              <p:nvPr/>
            </p:nvSpPr>
            <p:spPr>
              <a:xfrm>
                <a:off x="1901100" y="2081225"/>
                <a:ext cx="57882" cy="29837"/>
              </a:xfrm>
              <a:custGeom>
                <a:rect b="b" l="l" r="r" t="t"/>
                <a:pathLst>
                  <a:path extrusionOk="0" h="233" w="452">
                    <a:moveTo>
                      <a:pt x="422" y="1"/>
                    </a:moveTo>
                    <a:cubicBezTo>
                      <a:pt x="288" y="27"/>
                      <a:pt x="138" y="82"/>
                      <a:pt x="0" y="138"/>
                    </a:cubicBezTo>
                    <a:lnTo>
                      <a:pt x="43" y="233"/>
                    </a:lnTo>
                    <a:cubicBezTo>
                      <a:pt x="177" y="177"/>
                      <a:pt x="314" y="138"/>
                      <a:pt x="451" y="95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23"/>
              <p:cNvSpPr/>
              <p:nvPr/>
            </p:nvSpPr>
            <p:spPr>
              <a:xfrm>
                <a:off x="1718105" y="2764795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23"/>
              <p:cNvSpPr/>
              <p:nvPr/>
            </p:nvSpPr>
            <p:spPr>
              <a:xfrm>
                <a:off x="1718105" y="2878254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23"/>
              <p:cNvSpPr/>
              <p:nvPr/>
            </p:nvSpPr>
            <p:spPr>
              <a:xfrm>
                <a:off x="1718105" y="2540055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23"/>
              <p:cNvSpPr/>
              <p:nvPr/>
            </p:nvSpPr>
            <p:spPr>
              <a:xfrm>
                <a:off x="1742436" y="2208514"/>
                <a:ext cx="40338" cy="56217"/>
              </a:xfrm>
              <a:custGeom>
                <a:rect b="b" l="l" r="r" t="t"/>
                <a:pathLst>
                  <a:path extrusionOk="0" h="439" w="315">
                    <a:moveTo>
                      <a:pt x="220" y="0"/>
                    </a:moveTo>
                    <a:cubicBezTo>
                      <a:pt x="138" y="124"/>
                      <a:pt x="69" y="258"/>
                      <a:pt x="1" y="396"/>
                    </a:cubicBezTo>
                    <a:lnTo>
                      <a:pt x="108" y="438"/>
                    </a:lnTo>
                    <a:cubicBezTo>
                      <a:pt x="164" y="301"/>
                      <a:pt x="233" y="177"/>
                      <a:pt x="314" y="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23"/>
              <p:cNvSpPr/>
              <p:nvPr/>
            </p:nvSpPr>
            <p:spPr>
              <a:xfrm>
                <a:off x="1718105" y="2426596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23"/>
              <p:cNvSpPr/>
              <p:nvPr/>
            </p:nvSpPr>
            <p:spPr>
              <a:xfrm>
                <a:off x="1806849" y="2126429"/>
                <a:ext cx="52504" cy="47381"/>
              </a:xfrm>
              <a:custGeom>
                <a:rect b="b" l="l" r="r" t="t"/>
                <a:pathLst>
                  <a:path extrusionOk="0" h="370" w="410">
                    <a:moveTo>
                      <a:pt x="341" y="1"/>
                    </a:moveTo>
                    <a:cubicBezTo>
                      <a:pt x="220" y="82"/>
                      <a:pt x="109" y="180"/>
                      <a:pt x="1" y="288"/>
                    </a:cubicBezTo>
                    <a:lnTo>
                      <a:pt x="83" y="370"/>
                    </a:lnTo>
                    <a:cubicBezTo>
                      <a:pt x="177" y="275"/>
                      <a:pt x="289" y="180"/>
                      <a:pt x="409" y="9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23"/>
              <p:cNvSpPr/>
              <p:nvPr/>
            </p:nvSpPr>
            <p:spPr>
              <a:xfrm>
                <a:off x="1718105" y="2313137"/>
                <a:ext cx="21129" cy="57882"/>
              </a:xfrm>
              <a:custGeom>
                <a:rect b="b" l="l" r="r" t="t"/>
                <a:pathLst>
                  <a:path extrusionOk="0" h="452" w="165">
                    <a:moveTo>
                      <a:pt x="53" y="0"/>
                    </a:moveTo>
                    <a:cubicBezTo>
                      <a:pt x="27" y="151"/>
                      <a:pt x="14" y="301"/>
                      <a:pt x="1" y="451"/>
                    </a:cubicBezTo>
                    <a:lnTo>
                      <a:pt x="109" y="451"/>
                    </a:lnTo>
                    <a:cubicBezTo>
                      <a:pt x="122" y="314"/>
                      <a:pt x="135" y="164"/>
                      <a:pt x="164" y="3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23"/>
              <p:cNvSpPr/>
              <p:nvPr/>
            </p:nvSpPr>
            <p:spPr>
              <a:xfrm>
                <a:off x="1718105" y="265338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23"/>
              <p:cNvSpPr/>
              <p:nvPr/>
            </p:nvSpPr>
            <p:spPr>
              <a:xfrm>
                <a:off x="1718105" y="3553374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23"/>
              <p:cNvSpPr/>
              <p:nvPr/>
            </p:nvSpPr>
            <p:spPr>
              <a:xfrm>
                <a:off x="1718105" y="366683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23"/>
              <p:cNvSpPr/>
              <p:nvPr/>
            </p:nvSpPr>
            <p:spPr>
              <a:xfrm>
                <a:off x="1718105" y="2989921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23"/>
              <p:cNvSpPr/>
              <p:nvPr/>
            </p:nvSpPr>
            <p:spPr>
              <a:xfrm>
                <a:off x="1718105" y="377811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23"/>
              <p:cNvSpPr/>
              <p:nvPr/>
            </p:nvSpPr>
            <p:spPr>
              <a:xfrm>
                <a:off x="1718105" y="310338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23"/>
              <p:cNvSpPr/>
              <p:nvPr/>
            </p:nvSpPr>
            <p:spPr>
              <a:xfrm>
                <a:off x="1718105" y="3214790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23"/>
              <p:cNvSpPr/>
              <p:nvPr/>
            </p:nvSpPr>
            <p:spPr>
              <a:xfrm>
                <a:off x="1718105" y="3441579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23"/>
              <p:cNvSpPr/>
              <p:nvPr/>
            </p:nvSpPr>
            <p:spPr>
              <a:xfrm>
                <a:off x="1718105" y="332812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23"/>
              <p:cNvSpPr/>
              <p:nvPr/>
            </p:nvSpPr>
            <p:spPr>
              <a:xfrm>
                <a:off x="2316262" y="245963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23"/>
              <p:cNvSpPr/>
              <p:nvPr/>
            </p:nvSpPr>
            <p:spPr>
              <a:xfrm>
                <a:off x="2316262" y="257309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23"/>
              <p:cNvSpPr/>
              <p:nvPr/>
            </p:nvSpPr>
            <p:spPr>
              <a:xfrm>
                <a:off x="2316262" y="2686552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23"/>
              <p:cNvSpPr/>
              <p:nvPr/>
            </p:nvSpPr>
            <p:spPr>
              <a:xfrm>
                <a:off x="2316262" y="2798218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23"/>
              <p:cNvSpPr/>
              <p:nvPr/>
            </p:nvSpPr>
            <p:spPr>
              <a:xfrm>
                <a:off x="2012894" y="2072389"/>
                <a:ext cx="57370" cy="17800"/>
              </a:xfrm>
              <a:custGeom>
                <a:rect b="b" l="l" r="r" t="t"/>
                <a:pathLst>
                  <a:path extrusionOk="0" h="139" w="448">
                    <a:moveTo>
                      <a:pt x="0" y="1"/>
                    </a:moveTo>
                    <a:lnTo>
                      <a:pt x="0" y="112"/>
                    </a:lnTo>
                    <a:lnTo>
                      <a:pt x="95" y="112"/>
                    </a:lnTo>
                    <a:cubicBezTo>
                      <a:pt x="203" y="112"/>
                      <a:pt x="327" y="125"/>
                      <a:pt x="435" y="138"/>
                    </a:cubicBezTo>
                    <a:lnTo>
                      <a:pt x="448" y="30"/>
                    </a:lnTo>
                    <a:cubicBezTo>
                      <a:pt x="327" y="14"/>
                      <a:pt x="216" y="1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23"/>
              <p:cNvSpPr/>
              <p:nvPr/>
            </p:nvSpPr>
            <p:spPr>
              <a:xfrm>
                <a:off x="2314597" y="2346176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09" y="1"/>
                    </a:moveTo>
                    <a:lnTo>
                      <a:pt x="1" y="17"/>
                    </a:lnTo>
                    <a:cubicBezTo>
                      <a:pt x="14" y="99"/>
                      <a:pt x="14" y="180"/>
                      <a:pt x="14" y="262"/>
                    </a:cubicBezTo>
                    <a:lnTo>
                      <a:pt x="14" y="452"/>
                    </a:lnTo>
                    <a:lnTo>
                      <a:pt x="122" y="452"/>
                    </a:lnTo>
                    <a:lnTo>
                      <a:pt x="122" y="262"/>
                    </a:lnTo>
                    <a:cubicBezTo>
                      <a:pt x="122" y="180"/>
                      <a:pt x="122" y="99"/>
                      <a:pt x="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23"/>
              <p:cNvSpPr/>
              <p:nvPr/>
            </p:nvSpPr>
            <p:spPr>
              <a:xfrm>
                <a:off x="2283223" y="2238223"/>
                <a:ext cx="34832" cy="55833"/>
              </a:xfrm>
              <a:custGeom>
                <a:rect b="b" l="l" r="r" t="t"/>
                <a:pathLst>
                  <a:path extrusionOk="0" h="436" w="272">
                    <a:moveTo>
                      <a:pt x="108" y="0"/>
                    </a:moveTo>
                    <a:lnTo>
                      <a:pt x="1" y="43"/>
                    </a:lnTo>
                    <a:cubicBezTo>
                      <a:pt x="66" y="177"/>
                      <a:pt x="122" y="301"/>
                      <a:pt x="164" y="435"/>
                    </a:cubicBezTo>
                    <a:lnTo>
                      <a:pt x="272" y="409"/>
                    </a:lnTo>
                    <a:cubicBezTo>
                      <a:pt x="229" y="272"/>
                      <a:pt x="177" y="125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23"/>
              <p:cNvSpPr/>
              <p:nvPr/>
            </p:nvSpPr>
            <p:spPr>
              <a:xfrm>
                <a:off x="2216633" y="2147430"/>
                <a:ext cx="49174" cy="50711"/>
              </a:xfrm>
              <a:custGeom>
                <a:rect b="b" l="l" r="r" t="t"/>
                <a:pathLst>
                  <a:path extrusionOk="0" h="396" w="384">
                    <a:moveTo>
                      <a:pt x="70" y="0"/>
                    </a:moveTo>
                    <a:lnTo>
                      <a:pt x="1" y="82"/>
                    </a:lnTo>
                    <a:cubicBezTo>
                      <a:pt x="96" y="180"/>
                      <a:pt x="207" y="288"/>
                      <a:pt x="289" y="396"/>
                    </a:cubicBezTo>
                    <a:lnTo>
                      <a:pt x="383" y="327"/>
                    </a:lnTo>
                    <a:cubicBezTo>
                      <a:pt x="289" y="206"/>
                      <a:pt x="177" y="98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23"/>
              <p:cNvSpPr/>
              <p:nvPr/>
            </p:nvSpPr>
            <p:spPr>
              <a:xfrm>
                <a:off x="2120846" y="2090061"/>
                <a:ext cx="57882" cy="36496"/>
              </a:xfrm>
              <a:custGeom>
                <a:rect b="b" l="l" r="r" t="t"/>
                <a:pathLst>
                  <a:path extrusionOk="0" h="285" w="452">
                    <a:moveTo>
                      <a:pt x="43" y="0"/>
                    </a:moveTo>
                    <a:lnTo>
                      <a:pt x="0" y="108"/>
                    </a:lnTo>
                    <a:cubicBezTo>
                      <a:pt x="138" y="151"/>
                      <a:pt x="272" y="219"/>
                      <a:pt x="396" y="285"/>
                    </a:cubicBezTo>
                    <a:lnTo>
                      <a:pt x="451" y="190"/>
                    </a:lnTo>
                    <a:cubicBezTo>
                      <a:pt x="314" y="108"/>
                      <a:pt x="177" y="5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23"/>
              <p:cNvSpPr/>
              <p:nvPr/>
            </p:nvSpPr>
            <p:spPr>
              <a:xfrm>
                <a:off x="2316262" y="291129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23"/>
              <p:cNvSpPr/>
              <p:nvPr/>
            </p:nvSpPr>
            <p:spPr>
              <a:xfrm>
                <a:off x="1718105" y="4003368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23"/>
              <p:cNvSpPr/>
              <p:nvPr/>
            </p:nvSpPr>
            <p:spPr>
              <a:xfrm>
                <a:off x="1718105" y="4114650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" y="1"/>
                    </a:moveTo>
                    <a:lnTo>
                      <a:pt x="1" y="452"/>
                    </a:lnTo>
                    <a:lnTo>
                      <a:pt x="122" y="452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23"/>
              <p:cNvSpPr/>
              <p:nvPr/>
            </p:nvSpPr>
            <p:spPr>
              <a:xfrm>
                <a:off x="1718105" y="3889909"/>
                <a:ext cx="15623" cy="57498"/>
              </a:xfrm>
              <a:custGeom>
                <a:rect b="b" l="l" r="r" t="t"/>
                <a:pathLst>
                  <a:path extrusionOk="0" h="449" w="122">
                    <a:moveTo>
                      <a:pt x="1" y="0"/>
                    </a:moveTo>
                    <a:lnTo>
                      <a:pt x="1" y="14"/>
                    </a:lnTo>
                    <a:lnTo>
                      <a:pt x="1" y="177"/>
                    </a:lnTo>
                    <a:lnTo>
                      <a:pt x="1" y="448"/>
                    </a:lnTo>
                    <a:lnTo>
                      <a:pt x="122" y="44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23"/>
              <p:cNvSpPr/>
              <p:nvPr/>
            </p:nvSpPr>
            <p:spPr>
              <a:xfrm>
                <a:off x="1718105" y="4228109"/>
                <a:ext cx="15623" cy="56217"/>
              </a:xfrm>
              <a:custGeom>
                <a:rect b="b" l="l" r="r" t="t"/>
                <a:pathLst>
                  <a:path extrusionOk="0" h="439" w="122">
                    <a:moveTo>
                      <a:pt x="1" y="0"/>
                    </a:moveTo>
                    <a:lnTo>
                      <a:pt x="1" y="438"/>
                    </a:lnTo>
                    <a:lnTo>
                      <a:pt x="122" y="43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23"/>
              <p:cNvSpPr/>
              <p:nvPr/>
            </p:nvSpPr>
            <p:spPr>
              <a:xfrm>
                <a:off x="1718105" y="4341568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23"/>
              <p:cNvSpPr/>
              <p:nvPr/>
            </p:nvSpPr>
            <p:spPr>
              <a:xfrm>
                <a:off x="1718105" y="4453362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23"/>
              <p:cNvSpPr/>
              <p:nvPr/>
            </p:nvSpPr>
            <p:spPr>
              <a:xfrm>
                <a:off x="1718105" y="4678103"/>
                <a:ext cx="15623" cy="59547"/>
              </a:xfrm>
              <a:custGeom>
                <a:rect b="b" l="l" r="r" t="t"/>
                <a:pathLst>
                  <a:path extrusionOk="0" h="465" w="122">
                    <a:moveTo>
                      <a:pt x="1" y="0"/>
                    </a:moveTo>
                    <a:lnTo>
                      <a:pt x="1" y="30"/>
                    </a:lnTo>
                    <a:lnTo>
                      <a:pt x="1" y="451"/>
                    </a:lnTo>
                    <a:lnTo>
                      <a:pt x="1" y="464"/>
                    </a:lnTo>
                    <a:lnTo>
                      <a:pt x="122" y="464"/>
                    </a:lnTo>
                    <a:lnTo>
                      <a:pt x="122" y="451"/>
                    </a:lnTo>
                    <a:lnTo>
                      <a:pt x="122" y="3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23"/>
              <p:cNvSpPr/>
              <p:nvPr/>
            </p:nvSpPr>
            <p:spPr>
              <a:xfrm>
                <a:off x="1718105" y="4566693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1"/>
                    </a:moveTo>
                    <a:lnTo>
                      <a:pt x="1" y="436"/>
                    </a:lnTo>
                    <a:lnTo>
                      <a:pt x="122" y="43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71" name="Google Shape;1871;p23"/>
          <p:cNvGrpSpPr/>
          <p:nvPr/>
        </p:nvGrpSpPr>
        <p:grpSpPr>
          <a:xfrm>
            <a:off x="8430767" y="-1618067"/>
            <a:ext cx="4242221" cy="6761580"/>
            <a:chOff x="1336575" y="1389950"/>
            <a:chExt cx="1583450" cy="2523825"/>
          </a:xfrm>
        </p:grpSpPr>
        <p:sp>
          <p:nvSpPr>
            <p:cNvPr id="1872" name="Google Shape;1872;p23"/>
            <p:cNvSpPr/>
            <p:nvPr/>
          </p:nvSpPr>
          <p:spPr>
            <a:xfrm>
              <a:off x="1336575" y="1389950"/>
              <a:ext cx="1583450" cy="2523825"/>
            </a:xfrm>
            <a:custGeom>
              <a:rect b="b" l="l" r="r" t="t"/>
              <a:pathLst>
                <a:path extrusionOk="0" h="100953" w="63338">
                  <a:moveTo>
                    <a:pt x="1" y="1"/>
                  </a:moveTo>
                  <a:lnTo>
                    <a:pt x="1" y="45116"/>
                  </a:lnTo>
                  <a:cubicBezTo>
                    <a:pt x="1" y="48401"/>
                    <a:pt x="1340" y="50320"/>
                    <a:pt x="2470" y="51366"/>
                  </a:cubicBezTo>
                  <a:cubicBezTo>
                    <a:pt x="4773" y="53543"/>
                    <a:pt x="7793" y="53571"/>
                    <a:pt x="8519" y="53571"/>
                  </a:cubicBezTo>
                  <a:lnTo>
                    <a:pt x="54938" y="53571"/>
                  </a:lnTo>
                  <a:lnTo>
                    <a:pt x="55057" y="53543"/>
                  </a:lnTo>
                  <a:cubicBezTo>
                    <a:pt x="55378" y="53543"/>
                    <a:pt x="56222" y="53633"/>
                    <a:pt x="56682" y="54094"/>
                  </a:cubicBezTo>
                  <a:cubicBezTo>
                    <a:pt x="57003" y="54415"/>
                    <a:pt x="57177" y="55001"/>
                    <a:pt x="57177" y="55838"/>
                  </a:cubicBezTo>
                  <a:lnTo>
                    <a:pt x="57177" y="100953"/>
                  </a:lnTo>
                  <a:lnTo>
                    <a:pt x="63337" y="100953"/>
                  </a:lnTo>
                  <a:lnTo>
                    <a:pt x="63337" y="55838"/>
                  </a:lnTo>
                  <a:cubicBezTo>
                    <a:pt x="63337" y="52587"/>
                    <a:pt x="62005" y="50641"/>
                    <a:pt x="60868" y="49594"/>
                  </a:cubicBezTo>
                  <a:cubicBezTo>
                    <a:pt x="58783" y="47611"/>
                    <a:pt x="56100" y="47406"/>
                    <a:pt x="55082" y="47406"/>
                  </a:cubicBezTo>
                  <a:cubicBezTo>
                    <a:pt x="54979" y="47406"/>
                    <a:pt x="54893" y="47408"/>
                    <a:pt x="54826" y="47411"/>
                  </a:cubicBezTo>
                  <a:lnTo>
                    <a:pt x="8463" y="47411"/>
                  </a:lnTo>
                  <a:lnTo>
                    <a:pt x="8400" y="47383"/>
                  </a:lnTo>
                  <a:lnTo>
                    <a:pt x="8289" y="47411"/>
                  </a:lnTo>
                  <a:cubicBezTo>
                    <a:pt x="7968" y="47411"/>
                    <a:pt x="7124" y="47327"/>
                    <a:pt x="6656" y="46888"/>
                  </a:cubicBezTo>
                  <a:cubicBezTo>
                    <a:pt x="6342" y="46539"/>
                    <a:pt x="6168" y="45960"/>
                    <a:pt x="6168" y="45116"/>
                  </a:cubicBezTo>
                  <a:lnTo>
                    <a:pt x="6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2510150" y="2649325"/>
              <a:ext cx="11700" cy="5775"/>
            </a:xfrm>
            <a:custGeom>
              <a:rect b="b" l="l" r="r" t="t"/>
              <a:pathLst>
                <a:path extrusionOk="0" h="231" w="468">
                  <a:moveTo>
                    <a:pt x="0" y="1"/>
                  </a:moveTo>
                  <a:lnTo>
                    <a:pt x="0" y="231"/>
                  </a:lnTo>
                  <a:lnTo>
                    <a:pt x="468" y="23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1406350" y="1423450"/>
              <a:ext cx="1080625" cy="1231650"/>
            </a:xfrm>
            <a:custGeom>
              <a:rect b="b" l="l" r="r" t="t"/>
              <a:pathLst>
                <a:path extrusionOk="0" h="49266" w="43225">
                  <a:moveTo>
                    <a:pt x="0" y="0"/>
                  </a:moveTo>
                  <a:lnTo>
                    <a:pt x="0" y="928"/>
                  </a:lnTo>
                  <a:lnTo>
                    <a:pt x="238" y="928"/>
                  </a:lnTo>
                  <a:lnTo>
                    <a:pt x="238" y="0"/>
                  </a:lnTo>
                  <a:close/>
                  <a:moveTo>
                    <a:pt x="0" y="1863"/>
                  </a:moveTo>
                  <a:lnTo>
                    <a:pt x="0" y="2791"/>
                  </a:lnTo>
                  <a:lnTo>
                    <a:pt x="238" y="2791"/>
                  </a:lnTo>
                  <a:lnTo>
                    <a:pt x="238" y="1863"/>
                  </a:lnTo>
                  <a:close/>
                  <a:moveTo>
                    <a:pt x="0" y="3719"/>
                  </a:moveTo>
                  <a:lnTo>
                    <a:pt x="0" y="4653"/>
                  </a:lnTo>
                  <a:lnTo>
                    <a:pt x="238" y="4653"/>
                  </a:lnTo>
                  <a:lnTo>
                    <a:pt x="238" y="3719"/>
                  </a:lnTo>
                  <a:close/>
                  <a:moveTo>
                    <a:pt x="0" y="5581"/>
                  </a:moveTo>
                  <a:lnTo>
                    <a:pt x="0" y="6509"/>
                  </a:lnTo>
                  <a:lnTo>
                    <a:pt x="238" y="6509"/>
                  </a:lnTo>
                  <a:lnTo>
                    <a:pt x="238" y="5581"/>
                  </a:lnTo>
                  <a:close/>
                  <a:moveTo>
                    <a:pt x="0" y="7444"/>
                  </a:moveTo>
                  <a:lnTo>
                    <a:pt x="0" y="8372"/>
                  </a:lnTo>
                  <a:lnTo>
                    <a:pt x="238" y="8372"/>
                  </a:lnTo>
                  <a:lnTo>
                    <a:pt x="238" y="7444"/>
                  </a:lnTo>
                  <a:close/>
                  <a:moveTo>
                    <a:pt x="0" y="9300"/>
                  </a:moveTo>
                  <a:lnTo>
                    <a:pt x="0" y="10234"/>
                  </a:lnTo>
                  <a:lnTo>
                    <a:pt x="238" y="10234"/>
                  </a:lnTo>
                  <a:lnTo>
                    <a:pt x="238" y="9300"/>
                  </a:lnTo>
                  <a:close/>
                  <a:moveTo>
                    <a:pt x="0" y="11162"/>
                  </a:moveTo>
                  <a:lnTo>
                    <a:pt x="0" y="12090"/>
                  </a:lnTo>
                  <a:lnTo>
                    <a:pt x="238" y="12090"/>
                  </a:lnTo>
                  <a:lnTo>
                    <a:pt x="238" y="11162"/>
                  </a:lnTo>
                  <a:close/>
                  <a:moveTo>
                    <a:pt x="0" y="13025"/>
                  </a:moveTo>
                  <a:lnTo>
                    <a:pt x="0" y="13953"/>
                  </a:lnTo>
                  <a:lnTo>
                    <a:pt x="238" y="13953"/>
                  </a:lnTo>
                  <a:lnTo>
                    <a:pt x="238" y="13025"/>
                  </a:lnTo>
                  <a:close/>
                  <a:moveTo>
                    <a:pt x="0" y="14880"/>
                  </a:moveTo>
                  <a:lnTo>
                    <a:pt x="0" y="15815"/>
                  </a:lnTo>
                  <a:lnTo>
                    <a:pt x="238" y="15815"/>
                  </a:lnTo>
                  <a:lnTo>
                    <a:pt x="238" y="14880"/>
                  </a:lnTo>
                  <a:close/>
                  <a:moveTo>
                    <a:pt x="0" y="16743"/>
                  </a:moveTo>
                  <a:lnTo>
                    <a:pt x="0" y="17671"/>
                  </a:lnTo>
                  <a:lnTo>
                    <a:pt x="238" y="17671"/>
                  </a:lnTo>
                  <a:lnTo>
                    <a:pt x="238" y="16743"/>
                  </a:lnTo>
                  <a:close/>
                  <a:moveTo>
                    <a:pt x="0" y="18606"/>
                  </a:moveTo>
                  <a:lnTo>
                    <a:pt x="0" y="19534"/>
                  </a:lnTo>
                  <a:lnTo>
                    <a:pt x="238" y="19534"/>
                  </a:lnTo>
                  <a:lnTo>
                    <a:pt x="238" y="18606"/>
                  </a:lnTo>
                  <a:close/>
                  <a:moveTo>
                    <a:pt x="0" y="20461"/>
                  </a:moveTo>
                  <a:lnTo>
                    <a:pt x="0" y="21396"/>
                  </a:lnTo>
                  <a:lnTo>
                    <a:pt x="238" y="21396"/>
                  </a:lnTo>
                  <a:lnTo>
                    <a:pt x="238" y="20461"/>
                  </a:lnTo>
                  <a:close/>
                  <a:moveTo>
                    <a:pt x="0" y="22324"/>
                  </a:moveTo>
                  <a:lnTo>
                    <a:pt x="0" y="23252"/>
                  </a:lnTo>
                  <a:lnTo>
                    <a:pt x="238" y="23252"/>
                  </a:lnTo>
                  <a:lnTo>
                    <a:pt x="238" y="22324"/>
                  </a:lnTo>
                  <a:close/>
                  <a:moveTo>
                    <a:pt x="0" y="24187"/>
                  </a:moveTo>
                  <a:lnTo>
                    <a:pt x="0" y="25114"/>
                  </a:lnTo>
                  <a:lnTo>
                    <a:pt x="238" y="25114"/>
                  </a:lnTo>
                  <a:lnTo>
                    <a:pt x="238" y="24187"/>
                  </a:lnTo>
                  <a:close/>
                  <a:moveTo>
                    <a:pt x="0" y="26014"/>
                  </a:moveTo>
                  <a:lnTo>
                    <a:pt x="0" y="26942"/>
                  </a:lnTo>
                  <a:lnTo>
                    <a:pt x="238" y="26942"/>
                  </a:lnTo>
                  <a:lnTo>
                    <a:pt x="238" y="26014"/>
                  </a:lnTo>
                  <a:close/>
                  <a:moveTo>
                    <a:pt x="0" y="27877"/>
                  </a:moveTo>
                  <a:lnTo>
                    <a:pt x="0" y="28805"/>
                  </a:lnTo>
                  <a:lnTo>
                    <a:pt x="238" y="28805"/>
                  </a:lnTo>
                  <a:lnTo>
                    <a:pt x="238" y="27877"/>
                  </a:lnTo>
                  <a:close/>
                  <a:moveTo>
                    <a:pt x="0" y="29733"/>
                  </a:moveTo>
                  <a:lnTo>
                    <a:pt x="0" y="30667"/>
                  </a:lnTo>
                  <a:lnTo>
                    <a:pt x="238" y="30667"/>
                  </a:lnTo>
                  <a:lnTo>
                    <a:pt x="238" y="29733"/>
                  </a:lnTo>
                  <a:close/>
                  <a:moveTo>
                    <a:pt x="0" y="31595"/>
                  </a:moveTo>
                  <a:lnTo>
                    <a:pt x="0" y="32523"/>
                  </a:lnTo>
                  <a:lnTo>
                    <a:pt x="238" y="32523"/>
                  </a:lnTo>
                  <a:lnTo>
                    <a:pt x="238" y="31595"/>
                  </a:lnTo>
                  <a:close/>
                  <a:moveTo>
                    <a:pt x="0" y="33458"/>
                  </a:moveTo>
                  <a:lnTo>
                    <a:pt x="0" y="34386"/>
                  </a:lnTo>
                  <a:lnTo>
                    <a:pt x="238" y="34386"/>
                  </a:lnTo>
                  <a:lnTo>
                    <a:pt x="238" y="33458"/>
                  </a:lnTo>
                  <a:close/>
                  <a:moveTo>
                    <a:pt x="0" y="35314"/>
                  </a:moveTo>
                  <a:lnTo>
                    <a:pt x="0" y="36248"/>
                  </a:lnTo>
                  <a:lnTo>
                    <a:pt x="238" y="36248"/>
                  </a:lnTo>
                  <a:lnTo>
                    <a:pt x="238" y="35314"/>
                  </a:lnTo>
                  <a:close/>
                  <a:moveTo>
                    <a:pt x="0" y="37176"/>
                  </a:moveTo>
                  <a:lnTo>
                    <a:pt x="0" y="38104"/>
                  </a:lnTo>
                  <a:lnTo>
                    <a:pt x="238" y="38104"/>
                  </a:lnTo>
                  <a:lnTo>
                    <a:pt x="238" y="37176"/>
                  </a:lnTo>
                  <a:close/>
                  <a:moveTo>
                    <a:pt x="0" y="39039"/>
                  </a:moveTo>
                  <a:lnTo>
                    <a:pt x="0" y="39967"/>
                  </a:lnTo>
                  <a:lnTo>
                    <a:pt x="238" y="39967"/>
                  </a:lnTo>
                  <a:lnTo>
                    <a:pt x="238" y="39039"/>
                  </a:lnTo>
                  <a:close/>
                  <a:moveTo>
                    <a:pt x="0" y="40894"/>
                  </a:moveTo>
                  <a:lnTo>
                    <a:pt x="0" y="41829"/>
                  </a:lnTo>
                  <a:lnTo>
                    <a:pt x="238" y="41829"/>
                  </a:lnTo>
                  <a:lnTo>
                    <a:pt x="238" y="40894"/>
                  </a:lnTo>
                  <a:close/>
                  <a:moveTo>
                    <a:pt x="0" y="42757"/>
                  </a:moveTo>
                  <a:lnTo>
                    <a:pt x="0" y="43720"/>
                  </a:lnTo>
                  <a:lnTo>
                    <a:pt x="238" y="43720"/>
                  </a:lnTo>
                  <a:lnTo>
                    <a:pt x="238" y="42757"/>
                  </a:lnTo>
                  <a:close/>
                  <a:moveTo>
                    <a:pt x="293" y="44620"/>
                  </a:moveTo>
                  <a:lnTo>
                    <a:pt x="63" y="44648"/>
                  </a:lnTo>
                  <a:cubicBezTo>
                    <a:pt x="91" y="44969"/>
                    <a:pt x="147" y="45289"/>
                    <a:pt x="203" y="45575"/>
                  </a:cubicBezTo>
                  <a:lnTo>
                    <a:pt x="440" y="45520"/>
                  </a:lnTo>
                  <a:cubicBezTo>
                    <a:pt x="377" y="45227"/>
                    <a:pt x="321" y="44941"/>
                    <a:pt x="293" y="44620"/>
                  </a:cubicBezTo>
                  <a:close/>
                  <a:moveTo>
                    <a:pt x="726" y="46364"/>
                  </a:moveTo>
                  <a:lnTo>
                    <a:pt x="524" y="46475"/>
                  </a:lnTo>
                  <a:cubicBezTo>
                    <a:pt x="670" y="46768"/>
                    <a:pt x="817" y="47033"/>
                    <a:pt x="991" y="47292"/>
                  </a:cubicBezTo>
                  <a:lnTo>
                    <a:pt x="1193" y="47145"/>
                  </a:lnTo>
                  <a:cubicBezTo>
                    <a:pt x="1019" y="46915"/>
                    <a:pt x="872" y="46650"/>
                    <a:pt x="726" y="46364"/>
                  </a:cubicBezTo>
                  <a:close/>
                  <a:moveTo>
                    <a:pt x="1807" y="47815"/>
                  </a:moveTo>
                  <a:lnTo>
                    <a:pt x="1661" y="47989"/>
                  </a:lnTo>
                  <a:cubicBezTo>
                    <a:pt x="1891" y="48192"/>
                    <a:pt x="2156" y="48366"/>
                    <a:pt x="2414" y="48540"/>
                  </a:cubicBezTo>
                  <a:lnTo>
                    <a:pt x="2533" y="48338"/>
                  </a:lnTo>
                  <a:cubicBezTo>
                    <a:pt x="2268" y="48192"/>
                    <a:pt x="2037" y="48017"/>
                    <a:pt x="1807" y="47815"/>
                  </a:cubicBezTo>
                  <a:close/>
                  <a:moveTo>
                    <a:pt x="3377" y="48687"/>
                  </a:moveTo>
                  <a:lnTo>
                    <a:pt x="3286" y="48917"/>
                  </a:lnTo>
                  <a:cubicBezTo>
                    <a:pt x="3579" y="49008"/>
                    <a:pt x="3900" y="49091"/>
                    <a:pt x="4214" y="49154"/>
                  </a:cubicBezTo>
                  <a:lnTo>
                    <a:pt x="4249" y="48917"/>
                  </a:lnTo>
                  <a:cubicBezTo>
                    <a:pt x="3956" y="48861"/>
                    <a:pt x="3635" y="48805"/>
                    <a:pt x="3377" y="48687"/>
                  </a:cubicBezTo>
                  <a:close/>
                  <a:moveTo>
                    <a:pt x="5149" y="49036"/>
                  </a:moveTo>
                  <a:lnTo>
                    <a:pt x="5149" y="49266"/>
                  </a:lnTo>
                  <a:lnTo>
                    <a:pt x="6077" y="49266"/>
                  </a:lnTo>
                  <a:lnTo>
                    <a:pt x="6077" y="49036"/>
                  </a:lnTo>
                  <a:close/>
                  <a:moveTo>
                    <a:pt x="7004" y="49036"/>
                  </a:moveTo>
                  <a:lnTo>
                    <a:pt x="7004" y="49266"/>
                  </a:lnTo>
                  <a:lnTo>
                    <a:pt x="7939" y="49266"/>
                  </a:lnTo>
                  <a:lnTo>
                    <a:pt x="7939" y="49036"/>
                  </a:lnTo>
                  <a:close/>
                  <a:moveTo>
                    <a:pt x="8867" y="49036"/>
                  </a:moveTo>
                  <a:lnTo>
                    <a:pt x="8867" y="49266"/>
                  </a:lnTo>
                  <a:lnTo>
                    <a:pt x="9795" y="49266"/>
                  </a:lnTo>
                  <a:lnTo>
                    <a:pt x="9795" y="49036"/>
                  </a:lnTo>
                  <a:close/>
                  <a:moveTo>
                    <a:pt x="10730" y="49036"/>
                  </a:moveTo>
                  <a:lnTo>
                    <a:pt x="10730" y="49266"/>
                  </a:lnTo>
                  <a:lnTo>
                    <a:pt x="11658" y="49266"/>
                  </a:lnTo>
                  <a:lnTo>
                    <a:pt x="11658" y="49036"/>
                  </a:lnTo>
                  <a:close/>
                  <a:moveTo>
                    <a:pt x="12585" y="49036"/>
                  </a:moveTo>
                  <a:lnTo>
                    <a:pt x="12585" y="49266"/>
                  </a:lnTo>
                  <a:lnTo>
                    <a:pt x="13520" y="49266"/>
                  </a:lnTo>
                  <a:lnTo>
                    <a:pt x="13520" y="49036"/>
                  </a:lnTo>
                  <a:close/>
                  <a:moveTo>
                    <a:pt x="14448" y="49036"/>
                  </a:moveTo>
                  <a:lnTo>
                    <a:pt x="14448" y="49266"/>
                  </a:lnTo>
                  <a:lnTo>
                    <a:pt x="15376" y="49266"/>
                  </a:lnTo>
                  <a:lnTo>
                    <a:pt x="15376" y="49036"/>
                  </a:lnTo>
                  <a:close/>
                  <a:moveTo>
                    <a:pt x="16283" y="49036"/>
                  </a:moveTo>
                  <a:lnTo>
                    <a:pt x="16283" y="49266"/>
                  </a:lnTo>
                  <a:lnTo>
                    <a:pt x="17211" y="49266"/>
                  </a:lnTo>
                  <a:lnTo>
                    <a:pt x="17211" y="49036"/>
                  </a:lnTo>
                  <a:close/>
                  <a:moveTo>
                    <a:pt x="18138" y="49036"/>
                  </a:moveTo>
                  <a:lnTo>
                    <a:pt x="18138" y="49266"/>
                  </a:lnTo>
                  <a:lnTo>
                    <a:pt x="19073" y="49266"/>
                  </a:lnTo>
                  <a:lnTo>
                    <a:pt x="19073" y="49036"/>
                  </a:lnTo>
                  <a:close/>
                  <a:moveTo>
                    <a:pt x="20001" y="49036"/>
                  </a:moveTo>
                  <a:lnTo>
                    <a:pt x="20001" y="49266"/>
                  </a:lnTo>
                  <a:lnTo>
                    <a:pt x="20929" y="49266"/>
                  </a:lnTo>
                  <a:lnTo>
                    <a:pt x="20929" y="49036"/>
                  </a:lnTo>
                  <a:close/>
                  <a:moveTo>
                    <a:pt x="21864" y="49036"/>
                  </a:moveTo>
                  <a:lnTo>
                    <a:pt x="21864" y="49266"/>
                  </a:lnTo>
                  <a:lnTo>
                    <a:pt x="22791" y="49266"/>
                  </a:lnTo>
                  <a:lnTo>
                    <a:pt x="22791" y="49036"/>
                  </a:lnTo>
                  <a:close/>
                  <a:moveTo>
                    <a:pt x="23719" y="49036"/>
                  </a:moveTo>
                  <a:lnTo>
                    <a:pt x="23719" y="49266"/>
                  </a:lnTo>
                  <a:lnTo>
                    <a:pt x="24654" y="49266"/>
                  </a:lnTo>
                  <a:lnTo>
                    <a:pt x="24654" y="49036"/>
                  </a:lnTo>
                  <a:close/>
                  <a:moveTo>
                    <a:pt x="25582" y="49036"/>
                  </a:moveTo>
                  <a:lnTo>
                    <a:pt x="25582" y="49266"/>
                  </a:lnTo>
                  <a:lnTo>
                    <a:pt x="26510" y="49266"/>
                  </a:lnTo>
                  <a:lnTo>
                    <a:pt x="26510" y="49036"/>
                  </a:lnTo>
                  <a:close/>
                  <a:moveTo>
                    <a:pt x="27445" y="49036"/>
                  </a:moveTo>
                  <a:lnTo>
                    <a:pt x="27445" y="49266"/>
                  </a:lnTo>
                  <a:lnTo>
                    <a:pt x="28372" y="49266"/>
                  </a:lnTo>
                  <a:lnTo>
                    <a:pt x="28372" y="49036"/>
                  </a:lnTo>
                  <a:close/>
                  <a:moveTo>
                    <a:pt x="29300" y="49036"/>
                  </a:moveTo>
                  <a:lnTo>
                    <a:pt x="29300" y="49266"/>
                  </a:lnTo>
                  <a:lnTo>
                    <a:pt x="30235" y="49266"/>
                  </a:lnTo>
                  <a:lnTo>
                    <a:pt x="30235" y="49036"/>
                  </a:lnTo>
                  <a:close/>
                  <a:moveTo>
                    <a:pt x="31163" y="49036"/>
                  </a:moveTo>
                  <a:lnTo>
                    <a:pt x="31163" y="49266"/>
                  </a:lnTo>
                  <a:lnTo>
                    <a:pt x="32063" y="49266"/>
                  </a:lnTo>
                  <a:lnTo>
                    <a:pt x="32063" y="49036"/>
                  </a:lnTo>
                  <a:close/>
                  <a:moveTo>
                    <a:pt x="32991" y="49036"/>
                  </a:moveTo>
                  <a:lnTo>
                    <a:pt x="32991" y="49266"/>
                  </a:lnTo>
                  <a:lnTo>
                    <a:pt x="33925" y="49266"/>
                  </a:lnTo>
                  <a:lnTo>
                    <a:pt x="33925" y="49036"/>
                  </a:lnTo>
                  <a:close/>
                  <a:moveTo>
                    <a:pt x="34853" y="49036"/>
                  </a:moveTo>
                  <a:lnTo>
                    <a:pt x="34853" y="49266"/>
                  </a:lnTo>
                  <a:lnTo>
                    <a:pt x="35781" y="49266"/>
                  </a:lnTo>
                  <a:lnTo>
                    <a:pt x="35781" y="49036"/>
                  </a:lnTo>
                  <a:close/>
                  <a:moveTo>
                    <a:pt x="36716" y="49036"/>
                  </a:moveTo>
                  <a:lnTo>
                    <a:pt x="36716" y="49266"/>
                  </a:lnTo>
                  <a:lnTo>
                    <a:pt x="37644" y="49266"/>
                  </a:lnTo>
                  <a:lnTo>
                    <a:pt x="37644" y="49036"/>
                  </a:lnTo>
                  <a:close/>
                  <a:moveTo>
                    <a:pt x="38571" y="49036"/>
                  </a:moveTo>
                  <a:lnTo>
                    <a:pt x="38571" y="49266"/>
                  </a:lnTo>
                  <a:lnTo>
                    <a:pt x="39506" y="49266"/>
                  </a:lnTo>
                  <a:lnTo>
                    <a:pt x="39506" y="49036"/>
                  </a:lnTo>
                  <a:close/>
                  <a:moveTo>
                    <a:pt x="40434" y="49036"/>
                  </a:moveTo>
                  <a:lnTo>
                    <a:pt x="40434" y="49266"/>
                  </a:lnTo>
                  <a:lnTo>
                    <a:pt x="41362" y="49266"/>
                  </a:lnTo>
                  <a:lnTo>
                    <a:pt x="41362" y="49036"/>
                  </a:lnTo>
                  <a:close/>
                  <a:moveTo>
                    <a:pt x="42297" y="49036"/>
                  </a:moveTo>
                  <a:lnTo>
                    <a:pt x="42297" y="49266"/>
                  </a:lnTo>
                  <a:lnTo>
                    <a:pt x="43225" y="49266"/>
                  </a:lnTo>
                  <a:lnTo>
                    <a:pt x="43225" y="490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1406350" y="1389950"/>
              <a:ext cx="5950" cy="11725"/>
            </a:xfrm>
            <a:custGeom>
              <a:rect b="b" l="l" r="r" t="t"/>
              <a:pathLst>
                <a:path extrusionOk="0" h="469" w="238">
                  <a:moveTo>
                    <a:pt x="0" y="1"/>
                  </a:moveTo>
                  <a:lnTo>
                    <a:pt x="0" y="468"/>
                  </a:lnTo>
                  <a:lnTo>
                    <a:pt x="238" y="468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2841525" y="3857075"/>
              <a:ext cx="5950" cy="24100"/>
            </a:xfrm>
            <a:custGeom>
              <a:rect b="b" l="l" r="r" t="t"/>
              <a:pathLst>
                <a:path extrusionOk="0" h="964" w="238">
                  <a:moveTo>
                    <a:pt x="0" y="0"/>
                  </a:moveTo>
                  <a:lnTo>
                    <a:pt x="0" y="963"/>
                  </a:lnTo>
                  <a:lnTo>
                    <a:pt x="237" y="96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2841525" y="38105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2836450" y="2740900"/>
              <a:ext cx="10325" cy="24075"/>
            </a:xfrm>
            <a:custGeom>
              <a:rect b="b" l="l" r="r" t="t"/>
              <a:pathLst>
                <a:path extrusionOk="0" h="963" w="413">
                  <a:moveTo>
                    <a:pt x="238" y="0"/>
                  </a:moveTo>
                  <a:lnTo>
                    <a:pt x="1" y="56"/>
                  </a:lnTo>
                  <a:cubicBezTo>
                    <a:pt x="91" y="349"/>
                    <a:pt x="147" y="642"/>
                    <a:pt x="175" y="963"/>
                  </a:cubicBezTo>
                  <a:lnTo>
                    <a:pt x="412" y="928"/>
                  </a:lnTo>
                  <a:cubicBezTo>
                    <a:pt x="350" y="614"/>
                    <a:pt x="322" y="293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2841525" y="37175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2841525" y="36246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2841525" y="35780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2841525" y="376412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2817625" y="2697975"/>
              <a:ext cx="16775" cy="23400"/>
            </a:xfrm>
            <a:custGeom>
              <a:rect b="b" l="l" r="r" t="t"/>
              <a:pathLst>
                <a:path extrusionOk="0" h="936" w="671">
                  <a:moveTo>
                    <a:pt x="203" y="1"/>
                  </a:moveTo>
                  <a:lnTo>
                    <a:pt x="0" y="147"/>
                  </a:lnTo>
                  <a:cubicBezTo>
                    <a:pt x="175" y="378"/>
                    <a:pt x="349" y="643"/>
                    <a:pt x="468" y="936"/>
                  </a:cubicBezTo>
                  <a:lnTo>
                    <a:pt x="670" y="845"/>
                  </a:lnTo>
                  <a:cubicBezTo>
                    <a:pt x="551" y="552"/>
                    <a:pt x="377" y="266"/>
                    <a:pt x="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2841525" y="36709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2510150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2556725" y="2649325"/>
              <a:ext cx="22500" cy="5775"/>
            </a:xfrm>
            <a:custGeom>
              <a:rect b="b" l="l" r="r" t="t"/>
              <a:pathLst>
                <a:path extrusionOk="0" h="231" w="900">
                  <a:moveTo>
                    <a:pt x="0" y="1"/>
                  </a:moveTo>
                  <a:lnTo>
                    <a:pt x="0" y="231"/>
                  </a:lnTo>
                  <a:lnTo>
                    <a:pt x="900" y="23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2648975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2602575" y="26493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1"/>
                  </a:moveTo>
                  <a:lnTo>
                    <a:pt x="1" y="231"/>
                  </a:lnTo>
                  <a:lnTo>
                    <a:pt x="929" y="23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2695550" y="2648625"/>
              <a:ext cx="23200" cy="6475"/>
            </a:xfrm>
            <a:custGeom>
              <a:rect b="b" l="l" r="r" t="t"/>
              <a:pathLst>
                <a:path extrusionOk="0" h="259" w="928">
                  <a:moveTo>
                    <a:pt x="753" y="1"/>
                  </a:moveTo>
                  <a:cubicBezTo>
                    <a:pt x="670" y="1"/>
                    <a:pt x="607" y="29"/>
                    <a:pt x="607" y="29"/>
                  </a:cubicBezTo>
                  <a:lnTo>
                    <a:pt x="0" y="29"/>
                  </a:lnTo>
                  <a:lnTo>
                    <a:pt x="0" y="259"/>
                  </a:lnTo>
                  <a:lnTo>
                    <a:pt x="607" y="259"/>
                  </a:lnTo>
                  <a:cubicBezTo>
                    <a:pt x="607" y="259"/>
                    <a:pt x="670" y="231"/>
                    <a:pt x="753" y="231"/>
                  </a:cubicBezTo>
                  <a:cubicBezTo>
                    <a:pt x="816" y="231"/>
                    <a:pt x="872" y="231"/>
                    <a:pt x="928" y="259"/>
                  </a:cubicBezTo>
                  <a:lnTo>
                    <a:pt x="928" y="29"/>
                  </a:lnTo>
                  <a:cubicBezTo>
                    <a:pt x="872" y="1"/>
                    <a:pt x="816" y="1"/>
                    <a:pt x="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2741225" y="2651600"/>
              <a:ext cx="24100" cy="11525"/>
            </a:xfrm>
            <a:custGeom>
              <a:rect b="b" l="l" r="r" t="t"/>
              <a:pathLst>
                <a:path extrusionOk="0" h="461" w="964">
                  <a:moveTo>
                    <a:pt x="64" y="0"/>
                  </a:moveTo>
                  <a:lnTo>
                    <a:pt x="1" y="231"/>
                  </a:lnTo>
                  <a:cubicBezTo>
                    <a:pt x="322" y="286"/>
                    <a:pt x="615" y="349"/>
                    <a:pt x="908" y="461"/>
                  </a:cubicBezTo>
                  <a:lnTo>
                    <a:pt x="964" y="231"/>
                  </a:lnTo>
                  <a:cubicBezTo>
                    <a:pt x="671" y="140"/>
                    <a:pt x="384" y="56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2784125" y="2667475"/>
              <a:ext cx="22525" cy="17450"/>
            </a:xfrm>
            <a:custGeom>
              <a:rect b="b" l="l" r="r" t="t"/>
              <a:pathLst>
                <a:path extrusionOk="0" h="698" w="901">
                  <a:moveTo>
                    <a:pt x="120" y="0"/>
                  </a:moveTo>
                  <a:lnTo>
                    <a:pt x="1" y="202"/>
                  </a:lnTo>
                  <a:cubicBezTo>
                    <a:pt x="266" y="349"/>
                    <a:pt x="524" y="523"/>
                    <a:pt x="726" y="698"/>
                  </a:cubicBezTo>
                  <a:lnTo>
                    <a:pt x="901" y="523"/>
                  </a:lnTo>
                  <a:cubicBezTo>
                    <a:pt x="671" y="321"/>
                    <a:pt x="413" y="147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2841525" y="29276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2841525" y="2974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3"/>
            <p:cNvSpPr/>
            <p:nvPr/>
          </p:nvSpPr>
          <p:spPr>
            <a:xfrm>
              <a:off x="2841525" y="302062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3"/>
            <p:cNvSpPr/>
            <p:nvPr/>
          </p:nvSpPr>
          <p:spPr>
            <a:xfrm>
              <a:off x="2841525" y="311377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3"/>
            <p:cNvSpPr/>
            <p:nvPr/>
          </p:nvSpPr>
          <p:spPr>
            <a:xfrm>
              <a:off x="2841525" y="30672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3"/>
            <p:cNvSpPr/>
            <p:nvPr/>
          </p:nvSpPr>
          <p:spPr>
            <a:xfrm>
              <a:off x="2841525" y="27881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3"/>
            <p:cNvSpPr/>
            <p:nvPr/>
          </p:nvSpPr>
          <p:spPr>
            <a:xfrm>
              <a:off x="2841525" y="2834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3"/>
            <p:cNvSpPr/>
            <p:nvPr/>
          </p:nvSpPr>
          <p:spPr>
            <a:xfrm>
              <a:off x="2841525" y="35314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3"/>
            <p:cNvSpPr/>
            <p:nvPr/>
          </p:nvSpPr>
          <p:spPr>
            <a:xfrm>
              <a:off x="2841525" y="28811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3"/>
            <p:cNvSpPr/>
            <p:nvPr/>
          </p:nvSpPr>
          <p:spPr>
            <a:xfrm>
              <a:off x="2841525" y="3346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3"/>
            <p:cNvSpPr/>
            <p:nvPr/>
          </p:nvSpPr>
          <p:spPr>
            <a:xfrm>
              <a:off x="2841525" y="33928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9"/>
                  </a:lnTo>
                  <a:lnTo>
                    <a:pt x="237" y="92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3"/>
            <p:cNvSpPr/>
            <p:nvPr/>
          </p:nvSpPr>
          <p:spPr>
            <a:xfrm>
              <a:off x="2841525" y="34392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3"/>
            <p:cNvSpPr/>
            <p:nvPr/>
          </p:nvSpPr>
          <p:spPr>
            <a:xfrm>
              <a:off x="2841525" y="31601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3"/>
            <p:cNvSpPr/>
            <p:nvPr/>
          </p:nvSpPr>
          <p:spPr>
            <a:xfrm>
              <a:off x="2841525" y="34850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3"/>
            <p:cNvSpPr/>
            <p:nvPr/>
          </p:nvSpPr>
          <p:spPr>
            <a:xfrm>
              <a:off x="2841525" y="3206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3"/>
            <p:cNvSpPr/>
            <p:nvPr/>
          </p:nvSpPr>
          <p:spPr>
            <a:xfrm>
              <a:off x="2841525" y="3253300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3"/>
            <p:cNvSpPr/>
            <p:nvPr/>
          </p:nvSpPr>
          <p:spPr>
            <a:xfrm>
              <a:off x="2841525" y="32996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3"/>
            <p:cNvSpPr/>
            <p:nvPr/>
          </p:nvSpPr>
          <p:spPr>
            <a:xfrm>
              <a:off x="2841525" y="3902075"/>
              <a:ext cx="5950" cy="11700"/>
            </a:xfrm>
            <a:custGeom>
              <a:rect b="b" l="l" r="r" t="t"/>
              <a:pathLst>
                <a:path extrusionOk="0" h="468" w="238">
                  <a:moveTo>
                    <a:pt x="0" y="0"/>
                  </a:moveTo>
                  <a:lnTo>
                    <a:pt x="0" y="468"/>
                  </a:lnTo>
                  <a:lnTo>
                    <a:pt x="237" y="46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0" name="Google Shape;1910;p23"/>
          <p:cNvGrpSpPr/>
          <p:nvPr/>
        </p:nvGrpSpPr>
        <p:grpSpPr>
          <a:xfrm flipH="1">
            <a:off x="521386" y="3951370"/>
            <a:ext cx="374657" cy="463150"/>
            <a:chOff x="8243489" y="4050570"/>
            <a:chExt cx="374657" cy="463150"/>
          </a:xfrm>
        </p:grpSpPr>
        <p:sp>
          <p:nvSpPr>
            <p:cNvPr id="1911" name="Google Shape;1911;p23"/>
            <p:cNvSpPr/>
            <p:nvPr/>
          </p:nvSpPr>
          <p:spPr>
            <a:xfrm>
              <a:off x="8243489" y="4051225"/>
              <a:ext cx="374657" cy="461828"/>
            </a:xfrm>
            <a:custGeom>
              <a:rect b="b" l="l" r="r" t="t"/>
              <a:pathLst>
                <a:path extrusionOk="0" h="132900" w="107815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8244307" y="4050570"/>
              <a:ext cx="257600" cy="463150"/>
            </a:xfrm>
            <a:custGeom>
              <a:rect b="b" l="l" r="r" t="t"/>
              <a:pathLst>
                <a:path extrusionOk="0" h="18526" w="10304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910"/>
              </a:srgbClr>
            </a:solidFill>
            <a:ln>
              <a:noFill/>
            </a:ln>
          </p:spPr>
        </p:sp>
      </p:grpSp>
      <p:grpSp>
        <p:nvGrpSpPr>
          <p:cNvPr id="1913" name="Google Shape;1913;p23"/>
          <p:cNvGrpSpPr/>
          <p:nvPr/>
        </p:nvGrpSpPr>
        <p:grpSpPr>
          <a:xfrm flipH="1">
            <a:off x="7788215" y="4513090"/>
            <a:ext cx="711583" cy="630414"/>
            <a:chOff x="460371" y="2406765"/>
            <a:chExt cx="711583" cy="630414"/>
          </a:xfrm>
        </p:grpSpPr>
        <p:grpSp>
          <p:nvGrpSpPr>
            <p:cNvPr id="1914" name="Google Shape;1914;p23"/>
            <p:cNvGrpSpPr/>
            <p:nvPr/>
          </p:nvGrpSpPr>
          <p:grpSpPr>
            <a:xfrm>
              <a:off x="666102" y="2406765"/>
              <a:ext cx="505852" cy="630414"/>
              <a:chOff x="666102" y="2406765"/>
              <a:chExt cx="505852" cy="630414"/>
            </a:xfrm>
          </p:grpSpPr>
          <p:grpSp>
            <p:nvGrpSpPr>
              <p:cNvPr id="1915" name="Google Shape;1915;p23"/>
              <p:cNvGrpSpPr/>
              <p:nvPr/>
            </p:nvGrpSpPr>
            <p:grpSpPr>
              <a:xfrm>
                <a:off x="1005172" y="2632603"/>
                <a:ext cx="166782" cy="404575"/>
                <a:chOff x="3816313" y="1611982"/>
                <a:chExt cx="1212958" cy="2940225"/>
              </a:xfrm>
            </p:grpSpPr>
            <p:sp>
              <p:nvSpPr>
                <p:cNvPr id="1916" name="Google Shape;1916;p23"/>
                <p:cNvSpPr/>
                <p:nvPr/>
              </p:nvSpPr>
              <p:spPr>
                <a:xfrm>
                  <a:off x="3816313" y="1613408"/>
                  <a:ext cx="1212958" cy="1949969"/>
                </a:xfrm>
                <a:custGeom>
                  <a:rect b="b" l="l" r="r" t="t"/>
                  <a:pathLst>
                    <a:path extrusionOk="0" h="6836" w="6852">
                      <a:moveTo>
                        <a:pt x="3422" y="1"/>
                      </a:moveTo>
                      <a:cubicBezTo>
                        <a:pt x="1540" y="1"/>
                        <a:pt x="14" y="1519"/>
                        <a:pt x="1" y="3404"/>
                      </a:cubicBezTo>
                      <a:cubicBezTo>
                        <a:pt x="1" y="5299"/>
                        <a:pt x="1524" y="6836"/>
                        <a:pt x="3420" y="6836"/>
                      </a:cubicBezTo>
                      <a:cubicBezTo>
                        <a:pt x="3430" y="6836"/>
                        <a:pt x="3440" y="6836"/>
                        <a:pt x="3450" y="6836"/>
                      </a:cubicBezTo>
                      <a:cubicBezTo>
                        <a:pt x="5316" y="6836"/>
                        <a:pt x="6836" y="5315"/>
                        <a:pt x="6852" y="3433"/>
                      </a:cubicBezTo>
                      <a:cubicBezTo>
                        <a:pt x="6852" y="1540"/>
                        <a:pt x="5326" y="1"/>
                        <a:pt x="3446" y="1"/>
                      </a:cubicBezTo>
                      <a:cubicBezTo>
                        <a:pt x="3438" y="1"/>
                        <a:pt x="3430" y="1"/>
                        <a:pt x="34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7" name="Google Shape;1917;p23"/>
                <p:cNvSpPr/>
                <p:nvPr/>
              </p:nvSpPr>
              <p:spPr>
                <a:xfrm>
                  <a:off x="4199464" y="2602232"/>
                  <a:ext cx="351972" cy="1949975"/>
                </a:xfrm>
                <a:custGeom>
                  <a:rect b="b" l="l" r="r" t="t"/>
                  <a:pathLst>
                    <a:path extrusionOk="0" h="9712" w="2044">
                      <a:moveTo>
                        <a:pt x="1187" y="1"/>
                      </a:moveTo>
                      <a:lnTo>
                        <a:pt x="929" y="3420"/>
                      </a:lnTo>
                      <a:lnTo>
                        <a:pt x="14" y="2262"/>
                      </a:lnTo>
                      <a:lnTo>
                        <a:pt x="1" y="2276"/>
                      </a:lnTo>
                      <a:lnTo>
                        <a:pt x="900" y="3815"/>
                      </a:lnTo>
                      <a:lnTo>
                        <a:pt x="736" y="9712"/>
                      </a:lnTo>
                      <a:lnTo>
                        <a:pt x="1635" y="9712"/>
                      </a:lnTo>
                      <a:lnTo>
                        <a:pt x="1364" y="1854"/>
                      </a:lnTo>
                      <a:lnTo>
                        <a:pt x="2044" y="1020"/>
                      </a:lnTo>
                      <a:lnTo>
                        <a:pt x="2031" y="1007"/>
                      </a:lnTo>
                      <a:lnTo>
                        <a:pt x="1351" y="1648"/>
                      </a:lnTo>
                      <a:lnTo>
                        <a:pt x="1240" y="14"/>
                      </a:lnTo>
                      <a:lnTo>
                        <a:pt x="11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8" name="Google Shape;1918;p23"/>
                <p:cNvSpPr/>
                <p:nvPr/>
              </p:nvSpPr>
              <p:spPr>
                <a:xfrm>
                  <a:off x="4331976" y="1611982"/>
                  <a:ext cx="697292" cy="1951395"/>
                </a:xfrm>
                <a:custGeom>
                  <a:rect b="b" l="l" r="r" t="t"/>
                  <a:pathLst>
                    <a:path extrusionOk="0" h="6841" w="3939">
                      <a:moveTo>
                        <a:pt x="383" y="1"/>
                      </a:moveTo>
                      <a:cubicBezTo>
                        <a:pt x="248" y="1"/>
                        <a:pt x="120" y="13"/>
                        <a:pt x="0" y="32"/>
                      </a:cubicBezTo>
                      <a:cubicBezTo>
                        <a:pt x="1651" y="290"/>
                        <a:pt x="2903" y="1722"/>
                        <a:pt x="2903" y="3438"/>
                      </a:cubicBezTo>
                      <a:cubicBezTo>
                        <a:pt x="2890" y="5141"/>
                        <a:pt x="1635" y="6556"/>
                        <a:pt x="0" y="6801"/>
                      </a:cubicBezTo>
                      <a:cubicBezTo>
                        <a:pt x="164" y="6828"/>
                        <a:pt x="327" y="6841"/>
                        <a:pt x="507" y="6841"/>
                      </a:cubicBezTo>
                      <a:cubicBezTo>
                        <a:pt x="517" y="6841"/>
                        <a:pt x="527" y="6841"/>
                        <a:pt x="537" y="6841"/>
                      </a:cubicBezTo>
                      <a:cubicBezTo>
                        <a:pt x="2403" y="6841"/>
                        <a:pt x="3923" y="5320"/>
                        <a:pt x="3939" y="3438"/>
                      </a:cubicBezTo>
                      <a:cubicBezTo>
                        <a:pt x="3939" y="1545"/>
                        <a:pt x="2413" y="6"/>
                        <a:pt x="533" y="6"/>
                      </a:cubicBezTo>
                      <a:cubicBezTo>
                        <a:pt x="482" y="2"/>
                        <a:pt x="432" y="1"/>
                        <a:pt x="383" y="1"/>
                      </a:cubicBezTo>
                      <a:close/>
                    </a:path>
                  </a:pathLst>
                </a:custGeom>
                <a:solidFill>
                  <a:srgbClr val="473A50">
                    <a:alpha val="434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19" name="Google Shape;1919;p23"/>
              <p:cNvGrpSpPr/>
              <p:nvPr/>
            </p:nvGrpSpPr>
            <p:grpSpPr>
              <a:xfrm>
                <a:off x="666102" y="2406765"/>
                <a:ext cx="259816" cy="630384"/>
                <a:chOff x="3816313" y="1611982"/>
                <a:chExt cx="1212958" cy="2940225"/>
              </a:xfrm>
            </p:grpSpPr>
            <p:sp>
              <p:nvSpPr>
                <p:cNvPr id="1920" name="Google Shape;1920;p23"/>
                <p:cNvSpPr/>
                <p:nvPr/>
              </p:nvSpPr>
              <p:spPr>
                <a:xfrm>
                  <a:off x="3816313" y="1613408"/>
                  <a:ext cx="1212958" cy="1949969"/>
                </a:xfrm>
                <a:custGeom>
                  <a:rect b="b" l="l" r="r" t="t"/>
                  <a:pathLst>
                    <a:path extrusionOk="0" h="6836" w="6852">
                      <a:moveTo>
                        <a:pt x="3422" y="1"/>
                      </a:moveTo>
                      <a:cubicBezTo>
                        <a:pt x="1540" y="1"/>
                        <a:pt x="14" y="1519"/>
                        <a:pt x="1" y="3404"/>
                      </a:cubicBezTo>
                      <a:cubicBezTo>
                        <a:pt x="1" y="5299"/>
                        <a:pt x="1524" y="6836"/>
                        <a:pt x="3420" y="6836"/>
                      </a:cubicBezTo>
                      <a:cubicBezTo>
                        <a:pt x="3430" y="6836"/>
                        <a:pt x="3440" y="6836"/>
                        <a:pt x="3450" y="6836"/>
                      </a:cubicBezTo>
                      <a:cubicBezTo>
                        <a:pt x="5316" y="6836"/>
                        <a:pt x="6836" y="5315"/>
                        <a:pt x="6852" y="3433"/>
                      </a:cubicBezTo>
                      <a:cubicBezTo>
                        <a:pt x="6852" y="1540"/>
                        <a:pt x="5326" y="1"/>
                        <a:pt x="3446" y="1"/>
                      </a:cubicBezTo>
                      <a:cubicBezTo>
                        <a:pt x="3438" y="1"/>
                        <a:pt x="3430" y="1"/>
                        <a:pt x="34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1" name="Google Shape;1921;p23"/>
                <p:cNvSpPr/>
                <p:nvPr/>
              </p:nvSpPr>
              <p:spPr>
                <a:xfrm>
                  <a:off x="4199464" y="2602232"/>
                  <a:ext cx="351972" cy="1949975"/>
                </a:xfrm>
                <a:custGeom>
                  <a:rect b="b" l="l" r="r" t="t"/>
                  <a:pathLst>
                    <a:path extrusionOk="0" h="9712" w="2044">
                      <a:moveTo>
                        <a:pt x="1187" y="1"/>
                      </a:moveTo>
                      <a:lnTo>
                        <a:pt x="929" y="3420"/>
                      </a:lnTo>
                      <a:lnTo>
                        <a:pt x="14" y="2262"/>
                      </a:lnTo>
                      <a:lnTo>
                        <a:pt x="1" y="2276"/>
                      </a:lnTo>
                      <a:lnTo>
                        <a:pt x="900" y="3815"/>
                      </a:lnTo>
                      <a:lnTo>
                        <a:pt x="736" y="9712"/>
                      </a:lnTo>
                      <a:lnTo>
                        <a:pt x="1635" y="9712"/>
                      </a:lnTo>
                      <a:lnTo>
                        <a:pt x="1364" y="1854"/>
                      </a:lnTo>
                      <a:lnTo>
                        <a:pt x="2044" y="1020"/>
                      </a:lnTo>
                      <a:lnTo>
                        <a:pt x="2031" y="1007"/>
                      </a:lnTo>
                      <a:lnTo>
                        <a:pt x="1351" y="1648"/>
                      </a:lnTo>
                      <a:lnTo>
                        <a:pt x="1240" y="14"/>
                      </a:lnTo>
                      <a:lnTo>
                        <a:pt x="11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2" name="Google Shape;1922;p23"/>
                <p:cNvSpPr/>
                <p:nvPr/>
              </p:nvSpPr>
              <p:spPr>
                <a:xfrm>
                  <a:off x="4331976" y="1611982"/>
                  <a:ext cx="697292" cy="1951395"/>
                </a:xfrm>
                <a:custGeom>
                  <a:rect b="b" l="l" r="r" t="t"/>
                  <a:pathLst>
                    <a:path extrusionOk="0" h="6841" w="3939">
                      <a:moveTo>
                        <a:pt x="383" y="1"/>
                      </a:moveTo>
                      <a:cubicBezTo>
                        <a:pt x="248" y="1"/>
                        <a:pt x="120" y="13"/>
                        <a:pt x="0" y="32"/>
                      </a:cubicBezTo>
                      <a:cubicBezTo>
                        <a:pt x="1651" y="290"/>
                        <a:pt x="2903" y="1722"/>
                        <a:pt x="2903" y="3438"/>
                      </a:cubicBezTo>
                      <a:cubicBezTo>
                        <a:pt x="2890" y="5141"/>
                        <a:pt x="1635" y="6556"/>
                        <a:pt x="0" y="6801"/>
                      </a:cubicBezTo>
                      <a:cubicBezTo>
                        <a:pt x="164" y="6828"/>
                        <a:pt x="327" y="6841"/>
                        <a:pt x="507" y="6841"/>
                      </a:cubicBezTo>
                      <a:cubicBezTo>
                        <a:pt x="517" y="6841"/>
                        <a:pt x="527" y="6841"/>
                        <a:pt x="537" y="6841"/>
                      </a:cubicBezTo>
                      <a:cubicBezTo>
                        <a:pt x="2403" y="6841"/>
                        <a:pt x="3923" y="5320"/>
                        <a:pt x="3939" y="3438"/>
                      </a:cubicBezTo>
                      <a:cubicBezTo>
                        <a:pt x="3939" y="1545"/>
                        <a:pt x="2413" y="6"/>
                        <a:pt x="533" y="6"/>
                      </a:cubicBezTo>
                      <a:cubicBezTo>
                        <a:pt x="482" y="2"/>
                        <a:pt x="432" y="1"/>
                        <a:pt x="383" y="1"/>
                      </a:cubicBezTo>
                      <a:close/>
                    </a:path>
                  </a:pathLst>
                </a:custGeom>
                <a:solidFill>
                  <a:srgbClr val="473A50">
                    <a:alpha val="434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923" name="Google Shape;1923;p23"/>
            <p:cNvGrpSpPr/>
            <p:nvPr/>
          </p:nvGrpSpPr>
          <p:grpSpPr>
            <a:xfrm>
              <a:off x="460371" y="2728161"/>
              <a:ext cx="166791" cy="302717"/>
              <a:chOff x="3816307" y="2352225"/>
              <a:chExt cx="1213027" cy="2199981"/>
            </a:xfrm>
          </p:grpSpPr>
          <p:sp>
            <p:nvSpPr>
              <p:cNvPr id="1924" name="Google Shape;1924;p23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23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23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27" name="Google Shape;192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4"/>
          <p:cNvSpPr/>
          <p:nvPr/>
        </p:nvSpPr>
        <p:spPr>
          <a:xfrm flipH="1">
            <a:off x="-711725" y="4114963"/>
            <a:ext cx="3059100" cy="30591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0" name="Google Shape;1930;p24"/>
          <p:cNvGrpSpPr/>
          <p:nvPr/>
        </p:nvGrpSpPr>
        <p:grpSpPr>
          <a:xfrm flipH="1">
            <a:off x="335560" y="4358656"/>
            <a:ext cx="964529" cy="2918046"/>
            <a:chOff x="1825573" y="1896181"/>
            <a:chExt cx="964529" cy="2918046"/>
          </a:xfrm>
        </p:grpSpPr>
        <p:sp>
          <p:nvSpPr>
            <p:cNvPr id="1931" name="Google Shape;1931;p24"/>
            <p:cNvSpPr/>
            <p:nvPr/>
          </p:nvSpPr>
          <p:spPr>
            <a:xfrm>
              <a:off x="1825573" y="1896181"/>
              <a:ext cx="964529" cy="2918046"/>
            </a:xfrm>
            <a:custGeom>
              <a:rect b="b" l="l" r="r" t="t"/>
              <a:pathLst>
                <a:path extrusionOk="0" h="22787" w="7532">
                  <a:moveTo>
                    <a:pt x="3773" y="1"/>
                  </a:moveTo>
                  <a:cubicBezTo>
                    <a:pt x="1687" y="1"/>
                    <a:pt x="1" y="1691"/>
                    <a:pt x="1" y="3776"/>
                  </a:cubicBezTo>
                  <a:lnTo>
                    <a:pt x="1" y="15746"/>
                  </a:lnTo>
                  <a:lnTo>
                    <a:pt x="14" y="15746"/>
                  </a:lnTo>
                  <a:lnTo>
                    <a:pt x="14" y="22787"/>
                  </a:lnTo>
                  <a:lnTo>
                    <a:pt x="2861" y="22787"/>
                  </a:lnTo>
                  <a:lnTo>
                    <a:pt x="2861" y="13174"/>
                  </a:lnTo>
                  <a:lnTo>
                    <a:pt x="2861" y="3776"/>
                  </a:lnTo>
                  <a:cubicBezTo>
                    <a:pt x="2861" y="3269"/>
                    <a:pt x="3269" y="2861"/>
                    <a:pt x="3773" y="2861"/>
                  </a:cubicBezTo>
                  <a:cubicBezTo>
                    <a:pt x="4276" y="2861"/>
                    <a:pt x="4672" y="3269"/>
                    <a:pt x="4672" y="3776"/>
                  </a:cubicBezTo>
                  <a:lnTo>
                    <a:pt x="4672" y="8391"/>
                  </a:lnTo>
                  <a:lnTo>
                    <a:pt x="4672" y="22787"/>
                  </a:lnTo>
                  <a:lnTo>
                    <a:pt x="7532" y="22787"/>
                  </a:lnTo>
                  <a:lnTo>
                    <a:pt x="7532" y="7110"/>
                  </a:lnTo>
                  <a:lnTo>
                    <a:pt x="7532" y="3776"/>
                  </a:lnTo>
                  <a:cubicBezTo>
                    <a:pt x="7532" y="1691"/>
                    <a:pt x="5842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400000" dist="7620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32" name="Google Shape;1932;p24"/>
            <p:cNvGrpSpPr/>
            <p:nvPr/>
          </p:nvGrpSpPr>
          <p:grpSpPr>
            <a:xfrm>
              <a:off x="2001780" y="2072389"/>
              <a:ext cx="612115" cy="2698300"/>
              <a:chOff x="1718105" y="2072389"/>
              <a:chExt cx="612115" cy="2698300"/>
            </a:xfrm>
          </p:grpSpPr>
          <p:sp>
            <p:nvSpPr>
              <p:cNvPr id="1933" name="Google Shape;1933;p24"/>
              <p:cNvSpPr/>
              <p:nvPr/>
            </p:nvSpPr>
            <p:spPr>
              <a:xfrm>
                <a:off x="2316262" y="381115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24"/>
              <p:cNvSpPr/>
              <p:nvPr/>
            </p:nvSpPr>
            <p:spPr>
              <a:xfrm>
                <a:off x="2316262" y="3698207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24"/>
              <p:cNvSpPr/>
              <p:nvPr/>
            </p:nvSpPr>
            <p:spPr>
              <a:xfrm>
                <a:off x="2316262" y="4036406"/>
                <a:ext cx="13958" cy="59547"/>
              </a:xfrm>
              <a:custGeom>
                <a:rect b="b" l="l" r="r" t="t"/>
                <a:pathLst>
                  <a:path extrusionOk="0" h="465" w="109">
                    <a:moveTo>
                      <a:pt x="1" y="0"/>
                    </a:moveTo>
                    <a:lnTo>
                      <a:pt x="1" y="27"/>
                    </a:lnTo>
                    <a:lnTo>
                      <a:pt x="1" y="435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5"/>
                    </a:lnTo>
                    <a:lnTo>
                      <a:pt x="109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24"/>
              <p:cNvSpPr/>
              <p:nvPr/>
            </p:nvSpPr>
            <p:spPr>
              <a:xfrm>
                <a:off x="2316262" y="3922948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24"/>
              <p:cNvSpPr/>
              <p:nvPr/>
            </p:nvSpPr>
            <p:spPr>
              <a:xfrm>
                <a:off x="2316262" y="3023087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24"/>
              <p:cNvSpPr/>
              <p:nvPr/>
            </p:nvSpPr>
            <p:spPr>
              <a:xfrm>
                <a:off x="2316262" y="3586412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24"/>
              <p:cNvSpPr/>
              <p:nvPr/>
            </p:nvSpPr>
            <p:spPr>
              <a:xfrm>
                <a:off x="2316262" y="347295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24"/>
              <p:cNvSpPr/>
              <p:nvPr/>
            </p:nvSpPr>
            <p:spPr>
              <a:xfrm>
                <a:off x="2316262" y="3359623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24"/>
              <p:cNvSpPr/>
              <p:nvPr/>
            </p:nvSpPr>
            <p:spPr>
              <a:xfrm>
                <a:off x="2316262" y="3134754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24"/>
              <p:cNvSpPr/>
              <p:nvPr/>
            </p:nvSpPr>
            <p:spPr>
              <a:xfrm>
                <a:off x="2316262" y="324821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24"/>
              <p:cNvSpPr/>
              <p:nvPr/>
            </p:nvSpPr>
            <p:spPr>
              <a:xfrm>
                <a:off x="2316262" y="471485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24"/>
              <p:cNvSpPr/>
              <p:nvPr/>
            </p:nvSpPr>
            <p:spPr>
              <a:xfrm>
                <a:off x="2316262" y="4601524"/>
                <a:ext cx="13958" cy="57370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24"/>
              <p:cNvSpPr/>
              <p:nvPr/>
            </p:nvSpPr>
            <p:spPr>
              <a:xfrm>
                <a:off x="2316262" y="448973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24"/>
              <p:cNvSpPr/>
              <p:nvPr/>
            </p:nvSpPr>
            <p:spPr>
              <a:xfrm>
                <a:off x="2316262" y="4376271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24"/>
              <p:cNvSpPr/>
              <p:nvPr/>
            </p:nvSpPr>
            <p:spPr>
              <a:xfrm>
                <a:off x="2316262" y="4264989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24"/>
              <p:cNvSpPr/>
              <p:nvPr/>
            </p:nvSpPr>
            <p:spPr>
              <a:xfrm>
                <a:off x="2316262" y="415153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24"/>
              <p:cNvSpPr/>
              <p:nvPr/>
            </p:nvSpPr>
            <p:spPr>
              <a:xfrm>
                <a:off x="1901100" y="2081225"/>
                <a:ext cx="57882" cy="29837"/>
              </a:xfrm>
              <a:custGeom>
                <a:rect b="b" l="l" r="r" t="t"/>
                <a:pathLst>
                  <a:path extrusionOk="0" h="233" w="452">
                    <a:moveTo>
                      <a:pt x="422" y="1"/>
                    </a:moveTo>
                    <a:cubicBezTo>
                      <a:pt x="288" y="27"/>
                      <a:pt x="138" y="82"/>
                      <a:pt x="0" y="138"/>
                    </a:cubicBezTo>
                    <a:lnTo>
                      <a:pt x="43" y="233"/>
                    </a:lnTo>
                    <a:cubicBezTo>
                      <a:pt x="177" y="177"/>
                      <a:pt x="314" y="138"/>
                      <a:pt x="451" y="95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24"/>
              <p:cNvSpPr/>
              <p:nvPr/>
            </p:nvSpPr>
            <p:spPr>
              <a:xfrm>
                <a:off x="1718105" y="2764795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24"/>
              <p:cNvSpPr/>
              <p:nvPr/>
            </p:nvSpPr>
            <p:spPr>
              <a:xfrm>
                <a:off x="1718105" y="2878254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24"/>
              <p:cNvSpPr/>
              <p:nvPr/>
            </p:nvSpPr>
            <p:spPr>
              <a:xfrm>
                <a:off x="1718105" y="2540055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24"/>
              <p:cNvSpPr/>
              <p:nvPr/>
            </p:nvSpPr>
            <p:spPr>
              <a:xfrm>
                <a:off x="1742436" y="2208514"/>
                <a:ext cx="40338" cy="56217"/>
              </a:xfrm>
              <a:custGeom>
                <a:rect b="b" l="l" r="r" t="t"/>
                <a:pathLst>
                  <a:path extrusionOk="0" h="439" w="315">
                    <a:moveTo>
                      <a:pt x="220" y="0"/>
                    </a:moveTo>
                    <a:cubicBezTo>
                      <a:pt x="138" y="124"/>
                      <a:pt x="69" y="258"/>
                      <a:pt x="1" y="396"/>
                    </a:cubicBezTo>
                    <a:lnTo>
                      <a:pt x="108" y="438"/>
                    </a:lnTo>
                    <a:cubicBezTo>
                      <a:pt x="164" y="301"/>
                      <a:pt x="233" y="177"/>
                      <a:pt x="314" y="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24"/>
              <p:cNvSpPr/>
              <p:nvPr/>
            </p:nvSpPr>
            <p:spPr>
              <a:xfrm>
                <a:off x="1718105" y="2426596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24"/>
              <p:cNvSpPr/>
              <p:nvPr/>
            </p:nvSpPr>
            <p:spPr>
              <a:xfrm>
                <a:off x="1806849" y="2126429"/>
                <a:ext cx="52504" cy="47381"/>
              </a:xfrm>
              <a:custGeom>
                <a:rect b="b" l="l" r="r" t="t"/>
                <a:pathLst>
                  <a:path extrusionOk="0" h="370" w="410">
                    <a:moveTo>
                      <a:pt x="341" y="1"/>
                    </a:moveTo>
                    <a:cubicBezTo>
                      <a:pt x="220" y="82"/>
                      <a:pt x="109" y="180"/>
                      <a:pt x="1" y="288"/>
                    </a:cubicBezTo>
                    <a:lnTo>
                      <a:pt x="83" y="370"/>
                    </a:lnTo>
                    <a:cubicBezTo>
                      <a:pt x="177" y="275"/>
                      <a:pt x="289" y="180"/>
                      <a:pt x="409" y="9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24"/>
              <p:cNvSpPr/>
              <p:nvPr/>
            </p:nvSpPr>
            <p:spPr>
              <a:xfrm>
                <a:off x="1718105" y="2313137"/>
                <a:ext cx="21129" cy="57882"/>
              </a:xfrm>
              <a:custGeom>
                <a:rect b="b" l="l" r="r" t="t"/>
                <a:pathLst>
                  <a:path extrusionOk="0" h="452" w="165">
                    <a:moveTo>
                      <a:pt x="53" y="0"/>
                    </a:moveTo>
                    <a:cubicBezTo>
                      <a:pt x="27" y="151"/>
                      <a:pt x="14" y="301"/>
                      <a:pt x="1" y="451"/>
                    </a:cubicBezTo>
                    <a:lnTo>
                      <a:pt x="109" y="451"/>
                    </a:lnTo>
                    <a:cubicBezTo>
                      <a:pt x="122" y="314"/>
                      <a:pt x="135" y="164"/>
                      <a:pt x="164" y="3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24"/>
              <p:cNvSpPr/>
              <p:nvPr/>
            </p:nvSpPr>
            <p:spPr>
              <a:xfrm>
                <a:off x="1718105" y="265338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24"/>
              <p:cNvSpPr/>
              <p:nvPr/>
            </p:nvSpPr>
            <p:spPr>
              <a:xfrm>
                <a:off x="1718105" y="3553374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24"/>
              <p:cNvSpPr/>
              <p:nvPr/>
            </p:nvSpPr>
            <p:spPr>
              <a:xfrm>
                <a:off x="1718105" y="366683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24"/>
              <p:cNvSpPr/>
              <p:nvPr/>
            </p:nvSpPr>
            <p:spPr>
              <a:xfrm>
                <a:off x="1718105" y="2989921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24"/>
              <p:cNvSpPr/>
              <p:nvPr/>
            </p:nvSpPr>
            <p:spPr>
              <a:xfrm>
                <a:off x="1718105" y="377811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24"/>
              <p:cNvSpPr/>
              <p:nvPr/>
            </p:nvSpPr>
            <p:spPr>
              <a:xfrm>
                <a:off x="1718105" y="310338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24"/>
              <p:cNvSpPr/>
              <p:nvPr/>
            </p:nvSpPr>
            <p:spPr>
              <a:xfrm>
                <a:off x="1718105" y="3214790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24"/>
              <p:cNvSpPr/>
              <p:nvPr/>
            </p:nvSpPr>
            <p:spPr>
              <a:xfrm>
                <a:off x="1718105" y="3441579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24"/>
              <p:cNvSpPr/>
              <p:nvPr/>
            </p:nvSpPr>
            <p:spPr>
              <a:xfrm>
                <a:off x="1718105" y="332812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24"/>
              <p:cNvSpPr/>
              <p:nvPr/>
            </p:nvSpPr>
            <p:spPr>
              <a:xfrm>
                <a:off x="2316262" y="245963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24"/>
              <p:cNvSpPr/>
              <p:nvPr/>
            </p:nvSpPr>
            <p:spPr>
              <a:xfrm>
                <a:off x="2316262" y="257309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24"/>
              <p:cNvSpPr/>
              <p:nvPr/>
            </p:nvSpPr>
            <p:spPr>
              <a:xfrm>
                <a:off x="2316262" y="2686552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24"/>
              <p:cNvSpPr/>
              <p:nvPr/>
            </p:nvSpPr>
            <p:spPr>
              <a:xfrm>
                <a:off x="2316262" y="2798218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24"/>
              <p:cNvSpPr/>
              <p:nvPr/>
            </p:nvSpPr>
            <p:spPr>
              <a:xfrm>
                <a:off x="2012894" y="2072389"/>
                <a:ext cx="57370" cy="17800"/>
              </a:xfrm>
              <a:custGeom>
                <a:rect b="b" l="l" r="r" t="t"/>
                <a:pathLst>
                  <a:path extrusionOk="0" h="139" w="448">
                    <a:moveTo>
                      <a:pt x="0" y="1"/>
                    </a:moveTo>
                    <a:lnTo>
                      <a:pt x="0" y="112"/>
                    </a:lnTo>
                    <a:lnTo>
                      <a:pt x="95" y="112"/>
                    </a:lnTo>
                    <a:cubicBezTo>
                      <a:pt x="203" y="112"/>
                      <a:pt x="327" y="125"/>
                      <a:pt x="435" y="138"/>
                    </a:cubicBezTo>
                    <a:lnTo>
                      <a:pt x="448" y="30"/>
                    </a:lnTo>
                    <a:cubicBezTo>
                      <a:pt x="327" y="14"/>
                      <a:pt x="216" y="1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24"/>
              <p:cNvSpPr/>
              <p:nvPr/>
            </p:nvSpPr>
            <p:spPr>
              <a:xfrm>
                <a:off x="2314597" y="2346176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09" y="1"/>
                    </a:moveTo>
                    <a:lnTo>
                      <a:pt x="1" y="17"/>
                    </a:lnTo>
                    <a:cubicBezTo>
                      <a:pt x="14" y="99"/>
                      <a:pt x="14" y="180"/>
                      <a:pt x="14" y="262"/>
                    </a:cubicBezTo>
                    <a:lnTo>
                      <a:pt x="14" y="452"/>
                    </a:lnTo>
                    <a:lnTo>
                      <a:pt x="122" y="452"/>
                    </a:lnTo>
                    <a:lnTo>
                      <a:pt x="122" y="262"/>
                    </a:lnTo>
                    <a:cubicBezTo>
                      <a:pt x="122" y="180"/>
                      <a:pt x="122" y="99"/>
                      <a:pt x="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24"/>
              <p:cNvSpPr/>
              <p:nvPr/>
            </p:nvSpPr>
            <p:spPr>
              <a:xfrm>
                <a:off x="2283223" y="2238223"/>
                <a:ext cx="34832" cy="55833"/>
              </a:xfrm>
              <a:custGeom>
                <a:rect b="b" l="l" r="r" t="t"/>
                <a:pathLst>
                  <a:path extrusionOk="0" h="436" w="272">
                    <a:moveTo>
                      <a:pt x="108" y="0"/>
                    </a:moveTo>
                    <a:lnTo>
                      <a:pt x="1" y="43"/>
                    </a:lnTo>
                    <a:cubicBezTo>
                      <a:pt x="66" y="177"/>
                      <a:pt x="122" y="301"/>
                      <a:pt x="164" y="435"/>
                    </a:cubicBezTo>
                    <a:lnTo>
                      <a:pt x="272" y="409"/>
                    </a:lnTo>
                    <a:cubicBezTo>
                      <a:pt x="229" y="272"/>
                      <a:pt x="177" y="125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24"/>
              <p:cNvSpPr/>
              <p:nvPr/>
            </p:nvSpPr>
            <p:spPr>
              <a:xfrm>
                <a:off x="2216633" y="2147430"/>
                <a:ext cx="49174" cy="50711"/>
              </a:xfrm>
              <a:custGeom>
                <a:rect b="b" l="l" r="r" t="t"/>
                <a:pathLst>
                  <a:path extrusionOk="0" h="396" w="384">
                    <a:moveTo>
                      <a:pt x="70" y="0"/>
                    </a:moveTo>
                    <a:lnTo>
                      <a:pt x="1" y="82"/>
                    </a:lnTo>
                    <a:cubicBezTo>
                      <a:pt x="96" y="180"/>
                      <a:pt x="207" y="288"/>
                      <a:pt x="289" y="396"/>
                    </a:cubicBezTo>
                    <a:lnTo>
                      <a:pt x="383" y="327"/>
                    </a:lnTo>
                    <a:cubicBezTo>
                      <a:pt x="289" y="206"/>
                      <a:pt x="177" y="98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24"/>
              <p:cNvSpPr/>
              <p:nvPr/>
            </p:nvSpPr>
            <p:spPr>
              <a:xfrm>
                <a:off x="2120846" y="2090061"/>
                <a:ext cx="57882" cy="36496"/>
              </a:xfrm>
              <a:custGeom>
                <a:rect b="b" l="l" r="r" t="t"/>
                <a:pathLst>
                  <a:path extrusionOk="0" h="285" w="452">
                    <a:moveTo>
                      <a:pt x="43" y="0"/>
                    </a:moveTo>
                    <a:lnTo>
                      <a:pt x="0" y="108"/>
                    </a:lnTo>
                    <a:cubicBezTo>
                      <a:pt x="138" y="151"/>
                      <a:pt x="272" y="219"/>
                      <a:pt x="396" y="285"/>
                    </a:cubicBezTo>
                    <a:lnTo>
                      <a:pt x="451" y="190"/>
                    </a:lnTo>
                    <a:cubicBezTo>
                      <a:pt x="314" y="108"/>
                      <a:pt x="177" y="5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24"/>
              <p:cNvSpPr/>
              <p:nvPr/>
            </p:nvSpPr>
            <p:spPr>
              <a:xfrm>
                <a:off x="2316262" y="291129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24"/>
              <p:cNvSpPr/>
              <p:nvPr/>
            </p:nvSpPr>
            <p:spPr>
              <a:xfrm>
                <a:off x="1718105" y="4003368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24"/>
              <p:cNvSpPr/>
              <p:nvPr/>
            </p:nvSpPr>
            <p:spPr>
              <a:xfrm>
                <a:off x="1718105" y="4114650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" y="1"/>
                    </a:moveTo>
                    <a:lnTo>
                      <a:pt x="1" y="452"/>
                    </a:lnTo>
                    <a:lnTo>
                      <a:pt x="122" y="452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24"/>
              <p:cNvSpPr/>
              <p:nvPr/>
            </p:nvSpPr>
            <p:spPr>
              <a:xfrm>
                <a:off x="1718105" y="3889909"/>
                <a:ext cx="15623" cy="57498"/>
              </a:xfrm>
              <a:custGeom>
                <a:rect b="b" l="l" r="r" t="t"/>
                <a:pathLst>
                  <a:path extrusionOk="0" h="449" w="122">
                    <a:moveTo>
                      <a:pt x="1" y="0"/>
                    </a:moveTo>
                    <a:lnTo>
                      <a:pt x="1" y="14"/>
                    </a:lnTo>
                    <a:lnTo>
                      <a:pt x="1" y="177"/>
                    </a:lnTo>
                    <a:lnTo>
                      <a:pt x="1" y="448"/>
                    </a:lnTo>
                    <a:lnTo>
                      <a:pt x="122" y="44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24"/>
              <p:cNvSpPr/>
              <p:nvPr/>
            </p:nvSpPr>
            <p:spPr>
              <a:xfrm>
                <a:off x="1718105" y="4228109"/>
                <a:ext cx="15623" cy="56217"/>
              </a:xfrm>
              <a:custGeom>
                <a:rect b="b" l="l" r="r" t="t"/>
                <a:pathLst>
                  <a:path extrusionOk="0" h="439" w="122">
                    <a:moveTo>
                      <a:pt x="1" y="0"/>
                    </a:moveTo>
                    <a:lnTo>
                      <a:pt x="1" y="438"/>
                    </a:lnTo>
                    <a:lnTo>
                      <a:pt x="122" y="43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24"/>
              <p:cNvSpPr/>
              <p:nvPr/>
            </p:nvSpPr>
            <p:spPr>
              <a:xfrm>
                <a:off x="1718105" y="4341568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24"/>
              <p:cNvSpPr/>
              <p:nvPr/>
            </p:nvSpPr>
            <p:spPr>
              <a:xfrm>
                <a:off x="1718105" y="4453362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24"/>
              <p:cNvSpPr/>
              <p:nvPr/>
            </p:nvSpPr>
            <p:spPr>
              <a:xfrm>
                <a:off x="1718105" y="4678103"/>
                <a:ext cx="15623" cy="59547"/>
              </a:xfrm>
              <a:custGeom>
                <a:rect b="b" l="l" r="r" t="t"/>
                <a:pathLst>
                  <a:path extrusionOk="0" h="465" w="122">
                    <a:moveTo>
                      <a:pt x="1" y="0"/>
                    </a:moveTo>
                    <a:lnTo>
                      <a:pt x="1" y="30"/>
                    </a:lnTo>
                    <a:lnTo>
                      <a:pt x="1" y="451"/>
                    </a:lnTo>
                    <a:lnTo>
                      <a:pt x="1" y="464"/>
                    </a:lnTo>
                    <a:lnTo>
                      <a:pt x="122" y="464"/>
                    </a:lnTo>
                    <a:lnTo>
                      <a:pt x="122" y="451"/>
                    </a:lnTo>
                    <a:lnTo>
                      <a:pt x="122" y="3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24"/>
              <p:cNvSpPr/>
              <p:nvPr/>
            </p:nvSpPr>
            <p:spPr>
              <a:xfrm>
                <a:off x="1718105" y="4566693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1"/>
                    </a:moveTo>
                    <a:lnTo>
                      <a:pt x="1" y="436"/>
                    </a:lnTo>
                    <a:lnTo>
                      <a:pt x="122" y="43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84" name="Google Shape;1984;p24"/>
          <p:cNvGrpSpPr/>
          <p:nvPr/>
        </p:nvGrpSpPr>
        <p:grpSpPr>
          <a:xfrm>
            <a:off x="8173658" y="4513162"/>
            <a:ext cx="514249" cy="630515"/>
            <a:chOff x="1551613" y="4513162"/>
            <a:chExt cx="514249" cy="630515"/>
          </a:xfrm>
        </p:grpSpPr>
        <p:grpSp>
          <p:nvGrpSpPr>
            <p:cNvPr id="1985" name="Google Shape;1985;p24"/>
            <p:cNvGrpSpPr/>
            <p:nvPr/>
          </p:nvGrpSpPr>
          <p:grpSpPr>
            <a:xfrm>
              <a:off x="1551613" y="4513162"/>
              <a:ext cx="347653" cy="630515"/>
              <a:chOff x="3816307" y="2352225"/>
              <a:chExt cx="1213027" cy="2199981"/>
            </a:xfrm>
          </p:grpSpPr>
          <p:sp>
            <p:nvSpPr>
              <p:cNvPr id="1986" name="Google Shape;1986;p24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24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24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9" name="Google Shape;1989;p24"/>
            <p:cNvGrpSpPr/>
            <p:nvPr/>
          </p:nvGrpSpPr>
          <p:grpSpPr>
            <a:xfrm>
              <a:off x="1899071" y="4839761"/>
              <a:ext cx="166791" cy="302717"/>
              <a:chOff x="3816307" y="2352225"/>
              <a:chExt cx="1213027" cy="2199981"/>
            </a:xfrm>
          </p:grpSpPr>
          <p:sp>
            <p:nvSpPr>
              <p:cNvPr id="1990" name="Google Shape;1990;p24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24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24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93" name="Google Shape;1993;p24"/>
          <p:cNvGrpSpPr/>
          <p:nvPr/>
        </p:nvGrpSpPr>
        <p:grpSpPr>
          <a:xfrm flipH="1">
            <a:off x="8528600" y="-766400"/>
            <a:ext cx="2079250" cy="1802500"/>
            <a:chOff x="349725" y="59275"/>
            <a:chExt cx="2079250" cy="1802500"/>
          </a:xfrm>
        </p:grpSpPr>
        <p:sp>
          <p:nvSpPr>
            <p:cNvPr id="1994" name="Google Shape;1994;p24"/>
            <p:cNvSpPr/>
            <p:nvPr/>
          </p:nvSpPr>
          <p:spPr>
            <a:xfrm>
              <a:off x="349725" y="59275"/>
              <a:ext cx="2079250" cy="1802500"/>
            </a:xfrm>
            <a:custGeom>
              <a:rect b="b" l="l" r="r" t="t"/>
              <a:pathLst>
                <a:path extrusionOk="0" h="72100" w="83170">
                  <a:moveTo>
                    <a:pt x="66287" y="0"/>
                  </a:moveTo>
                  <a:lnTo>
                    <a:pt x="66287" y="48908"/>
                  </a:lnTo>
                  <a:lnTo>
                    <a:pt x="66211" y="49080"/>
                  </a:lnTo>
                  <a:lnTo>
                    <a:pt x="66287" y="49386"/>
                  </a:lnTo>
                  <a:cubicBezTo>
                    <a:pt x="66287" y="50265"/>
                    <a:pt x="66058" y="52579"/>
                    <a:pt x="64777" y="53860"/>
                  </a:cubicBezTo>
                  <a:cubicBezTo>
                    <a:pt x="63898" y="54739"/>
                    <a:pt x="62311" y="55217"/>
                    <a:pt x="59997" y="55217"/>
                  </a:cubicBezTo>
                  <a:lnTo>
                    <a:pt x="0" y="55217"/>
                  </a:lnTo>
                  <a:lnTo>
                    <a:pt x="0" y="72100"/>
                  </a:lnTo>
                  <a:lnTo>
                    <a:pt x="59997" y="72100"/>
                  </a:lnTo>
                  <a:cubicBezTo>
                    <a:pt x="68926" y="72100"/>
                    <a:pt x="74260" y="68429"/>
                    <a:pt x="77128" y="65331"/>
                  </a:cubicBezTo>
                  <a:cubicBezTo>
                    <a:pt x="83093" y="59041"/>
                    <a:pt x="83170" y="50743"/>
                    <a:pt x="83170" y="48755"/>
                  </a:cubicBezTo>
                  <a:lnTo>
                    <a:pt x="83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154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4"/>
            <p:cNvSpPr/>
            <p:nvPr/>
          </p:nvSpPr>
          <p:spPr>
            <a:xfrm>
              <a:off x="443400" y="166800"/>
              <a:ext cx="1782450" cy="1503775"/>
            </a:xfrm>
            <a:custGeom>
              <a:rect b="b" l="l" r="r" t="t"/>
              <a:pathLst>
                <a:path extrusionOk="0" h="60151" w="71298">
                  <a:moveTo>
                    <a:pt x="70666" y="1"/>
                  </a:moveTo>
                  <a:lnTo>
                    <a:pt x="70666" y="2544"/>
                  </a:lnTo>
                  <a:lnTo>
                    <a:pt x="71297" y="2544"/>
                  </a:lnTo>
                  <a:lnTo>
                    <a:pt x="71297" y="1"/>
                  </a:lnTo>
                  <a:close/>
                  <a:moveTo>
                    <a:pt x="70666" y="5106"/>
                  </a:moveTo>
                  <a:lnTo>
                    <a:pt x="70666" y="7649"/>
                  </a:lnTo>
                  <a:lnTo>
                    <a:pt x="71297" y="7649"/>
                  </a:lnTo>
                  <a:lnTo>
                    <a:pt x="71297" y="5106"/>
                  </a:lnTo>
                  <a:close/>
                  <a:moveTo>
                    <a:pt x="70666" y="10192"/>
                  </a:moveTo>
                  <a:lnTo>
                    <a:pt x="70666" y="12754"/>
                  </a:lnTo>
                  <a:lnTo>
                    <a:pt x="71297" y="12754"/>
                  </a:lnTo>
                  <a:lnTo>
                    <a:pt x="71297" y="10192"/>
                  </a:lnTo>
                  <a:close/>
                  <a:moveTo>
                    <a:pt x="70666" y="15297"/>
                  </a:moveTo>
                  <a:lnTo>
                    <a:pt x="70666" y="17839"/>
                  </a:lnTo>
                  <a:lnTo>
                    <a:pt x="71297" y="17839"/>
                  </a:lnTo>
                  <a:lnTo>
                    <a:pt x="71297" y="15297"/>
                  </a:lnTo>
                  <a:close/>
                  <a:moveTo>
                    <a:pt x="70666" y="20401"/>
                  </a:moveTo>
                  <a:lnTo>
                    <a:pt x="70666" y="22944"/>
                  </a:lnTo>
                  <a:lnTo>
                    <a:pt x="71297" y="22944"/>
                  </a:lnTo>
                  <a:lnTo>
                    <a:pt x="71297" y="20401"/>
                  </a:lnTo>
                  <a:close/>
                  <a:moveTo>
                    <a:pt x="70666" y="25487"/>
                  </a:moveTo>
                  <a:lnTo>
                    <a:pt x="70666" y="28049"/>
                  </a:lnTo>
                  <a:lnTo>
                    <a:pt x="71297" y="28049"/>
                  </a:lnTo>
                  <a:lnTo>
                    <a:pt x="71297" y="25487"/>
                  </a:lnTo>
                  <a:close/>
                  <a:moveTo>
                    <a:pt x="70666" y="30592"/>
                  </a:moveTo>
                  <a:lnTo>
                    <a:pt x="70666" y="33135"/>
                  </a:lnTo>
                  <a:lnTo>
                    <a:pt x="71297" y="33135"/>
                  </a:lnTo>
                  <a:lnTo>
                    <a:pt x="71297" y="30592"/>
                  </a:lnTo>
                  <a:close/>
                  <a:moveTo>
                    <a:pt x="70666" y="35697"/>
                  </a:moveTo>
                  <a:lnTo>
                    <a:pt x="70666" y="38240"/>
                  </a:lnTo>
                  <a:lnTo>
                    <a:pt x="71297" y="38240"/>
                  </a:lnTo>
                  <a:lnTo>
                    <a:pt x="71297" y="35697"/>
                  </a:lnTo>
                  <a:close/>
                  <a:moveTo>
                    <a:pt x="70666" y="40783"/>
                  </a:moveTo>
                  <a:lnTo>
                    <a:pt x="70666" y="43345"/>
                  </a:lnTo>
                  <a:lnTo>
                    <a:pt x="71297" y="43345"/>
                  </a:lnTo>
                  <a:lnTo>
                    <a:pt x="71297" y="40783"/>
                  </a:lnTo>
                  <a:close/>
                  <a:moveTo>
                    <a:pt x="70666" y="45888"/>
                  </a:moveTo>
                  <a:cubicBezTo>
                    <a:pt x="70590" y="46442"/>
                    <a:pt x="70590" y="47322"/>
                    <a:pt x="70341" y="48354"/>
                  </a:cubicBezTo>
                  <a:lnTo>
                    <a:pt x="70991" y="48526"/>
                  </a:lnTo>
                  <a:cubicBezTo>
                    <a:pt x="71221" y="47398"/>
                    <a:pt x="71221" y="46519"/>
                    <a:pt x="71297" y="45888"/>
                  </a:cubicBezTo>
                  <a:close/>
                  <a:moveTo>
                    <a:pt x="69787" y="50821"/>
                  </a:moveTo>
                  <a:cubicBezTo>
                    <a:pt x="69481" y="51624"/>
                    <a:pt x="69156" y="52427"/>
                    <a:pt x="68754" y="53058"/>
                  </a:cubicBezTo>
                  <a:lnTo>
                    <a:pt x="69309" y="53383"/>
                  </a:lnTo>
                  <a:cubicBezTo>
                    <a:pt x="69710" y="52656"/>
                    <a:pt x="70112" y="51872"/>
                    <a:pt x="70341" y="50993"/>
                  </a:cubicBezTo>
                  <a:lnTo>
                    <a:pt x="69787" y="50821"/>
                  </a:lnTo>
                  <a:close/>
                  <a:moveTo>
                    <a:pt x="67397" y="55122"/>
                  </a:moveTo>
                  <a:cubicBezTo>
                    <a:pt x="66842" y="55773"/>
                    <a:pt x="66211" y="56327"/>
                    <a:pt x="65561" y="56805"/>
                  </a:cubicBezTo>
                  <a:lnTo>
                    <a:pt x="65963" y="57359"/>
                  </a:lnTo>
                  <a:cubicBezTo>
                    <a:pt x="66689" y="56805"/>
                    <a:pt x="67320" y="56251"/>
                    <a:pt x="67875" y="55524"/>
                  </a:cubicBezTo>
                  <a:lnTo>
                    <a:pt x="67397" y="55122"/>
                  </a:lnTo>
                  <a:close/>
                  <a:moveTo>
                    <a:pt x="63420" y="58086"/>
                  </a:moveTo>
                  <a:cubicBezTo>
                    <a:pt x="62693" y="58392"/>
                    <a:pt x="61910" y="58717"/>
                    <a:pt x="61107" y="58946"/>
                  </a:cubicBezTo>
                  <a:lnTo>
                    <a:pt x="61259" y="59520"/>
                  </a:lnTo>
                  <a:cubicBezTo>
                    <a:pt x="62139" y="59348"/>
                    <a:pt x="62942" y="59042"/>
                    <a:pt x="63745" y="58640"/>
                  </a:cubicBezTo>
                  <a:lnTo>
                    <a:pt x="63420" y="58086"/>
                  </a:lnTo>
                  <a:close/>
                  <a:moveTo>
                    <a:pt x="1" y="59520"/>
                  </a:moveTo>
                  <a:lnTo>
                    <a:pt x="1" y="60151"/>
                  </a:lnTo>
                  <a:lnTo>
                    <a:pt x="2563" y="60151"/>
                  </a:lnTo>
                  <a:lnTo>
                    <a:pt x="2563" y="59520"/>
                  </a:lnTo>
                  <a:close/>
                  <a:moveTo>
                    <a:pt x="5106" y="59520"/>
                  </a:moveTo>
                  <a:lnTo>
                    <a:pt x="5106" y="60151"/>
                  </a:lnTo>
                  <a:lnTo>
                    <a:pt x="7648" y="60151"/>
                  </a:lnTo>
                  <a:lnTo>
                    <a:pt x="7648" y="59520"/>
                  </a:lnTo>
                  <a:close/>
                  <a:moveTo>
                    <a:pt x="10210" y="59520"/>
                  </a:moveTo>
                  <a:lnTo>
                    <a:pt x="10210" y="60151"/>
                  </a:lnTo>
                  <a:lnTo>
                    <a:pt x="12753" y="60151"/>
                  </a:lnTo>
                  <a:lnTo>
                    <a:pt x="12753" y="59520"/>
                  </a:lnTo>
                  <a:close/>
                  <a:moveTo>
                    <a:pt x="15296" y="59520"/>
                  </a:moveTo>
                  <a:lnTo>
                    <a:pt x="15296" y="60151"/>
                  </a:lnTo>
                  <a:lnTo>
                    <a:pt x="17858" y="60151"/>
                  </a:lnTo>
                  <a:lnTo>
                    <a:pt x="17858" y="59520"/>
                  </a:lnTo>
                  <a:close/>
                  <a:moveTo>
                    <a:pt x="20401" y="59520"/>
                  </a:moveTo>
                  <a:lnTo>
                    <a:pt x="20401" y="60151"/>
                  </a:lnTo>
                  <a:lnTo>
                    <a:pt x="22944" y="60151"/>
                  </a:lnTo>
                  <a:lnTo>
                    <a:pt x="22944" y="59520"/>
                  </a:lnTo>
                  <a:close/>
                  <a:moveTo>
                    <a:pt x="25506" y="59520"/>
                  </a:moveTo>
                  <a:lnTo>
                    <a:pt x="25506" y="60151"/>
                  </a:lnTo>
                  <a:lnTo>
                    <a:pt x="28049" y="60151"/>
                  </a:lnTo>
                  <a:lnTo>
                    <a:pt x="28049" y="59520"/>
                  </a:lnTo>
                  <a:close/>
                  <a:moveTo>
                    <a:pt x="30592" y="59520"/>
                  </a:moveTo>
                  <a:lnTo>
                    <a:pt x="30592" y="60151"/>
                  </a:lnTo>
                  <a:lnTo>
                    <a:pt x="33154" y="60151"/>
                  </a:lnTo>
                  <a:lnTo>
                    <a:pt x="33154" y="59520"/>
                  </a:lnTo>
                  <a:close/>
                  <a:moveTo>
                    <a:pt x="35697" y="59520"/>
                  </a:moveTo>
                  <a:lnTo>
                    <a:pt x="35697" y="60151"/>
                  </a:lnTo>
                  <a:lnTo>
                    <a:pt x="38316" y="60151"/>
                  </a:lnTo>
                  <a:lnTo>
                    <a:pt x="38316" y="59520"/>
                  </a:lnTo>
                  <a:close/>
                  <a:moveTo>
                    <a:pt x="40878" y="59520"/>
                  </a:moveTo>
                  <a:lnTo>
                    <a:pt x="40878" y="60151"/>
                  </a:lnTo>
                  <a:lnTo>
                    <a:pt x="43421" y="60151"/>
                  </a:lnTo>
                  <a:lnTo>
                    <a:pt x="43421" y="59520"/>
                  </a:lnTo>
                  <a:close/>
                  <a:moveTo>
                    <a:pt x="45964" y="59520"/>
                  </a:moveTo>
                  <a:lnTo>
                    <a:pt x="45964" y="60151"/>
                  </a:lnTo>
                  <a:lnTo>
                    <a:pt x="48526" y="60151"/>
                  </a:lnTo>
                  <a:lnTo>
                    <a:pt x="48526" y="59520"/>
                  </a:lnTo>
                  <a:close/>
                  <a:moveTo>
                    <a:pt x="51069" y="59520"/>
                  </a:moveTo>
                  <a:lnTo>
                    <a:pt x="51069" y="60151"/>
                  </a:lnTo>
                  <a:lnTo>
                    <a:pt x="53612" y="60151"/>
                  </a:lnTo>
                  <a:lnTo>
                    <a:pt x="53612" y="59520"/>
                  </a:lnTo>
                  <a:close/>
                  <a:moveTo>
                    <a:pt x="58640" y="59348"/>
                  </a:moveTo>
                  <a:cubicBezTo>
                    <a:pt x="57914" y="59424"/>
                    <a:pt x="57130" y="59520"/>
                    <a:pt x="56250" y="59520"/>
                  </a:cubicBezTo>
                  <a:lnTo>
                    <a:pt x="56174" y="59520"/>
                  </a:lnTo>
                  <a:lnTo>
                    <a:pt x="56174" y="60151"/>
                  </a:lnTo>
                  <a:lnTo>
                    <a:pt x="56250" y="60151"/>
                  </a:lnTo>
                  <a:cubicBezTo>
                    <a:pt x="57130" y="60151"/>
                    <a:pt x="57914" y="60074"/>
                    <a:pt x="58717" y="59998"/>
                  </a:cubicBezTo>
                  <a:lnTo>
                    <a:pt x="58640" y="593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6" name="Google Shape;1996;p24"/>
          <p:cNvGrpSpPr/>
          <p:nvPr/>
        </p:nvGrpSpPr>
        <p:grpSpPr>
          <a:xfrm flipH="1">
            <a:off x="630504" y="4002345"/>
            <a:ext cx="374657" cy="463150"/>
            <a:chOff x="8243489" y="4050570"/>
            <a:chExt cx="374657" cy="463150"/>
          </a:xfrm>
        </p:grpSpPr>
        <p:sp>
          <p:nvSpPr>
            <p:cNvPr id="1997" name="Google Shape;1997;p24"/>
            <p:cNvSpPr/>
            <p:nvPr/>
          </p:nvSpPr>
          <p:spPr>
            <a:xfrm>
              <a:off x="8243489" y="4051225"/>
              <a:ext cx="374657" cy="461828"/>
            </a:xfrm>
            <a:custGeom>
              <a:rect b="b" l="l" r="r" t="t"/>
              <a:pathLst>
                <a:path extrusionOk="0" h="132900" w="107815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4"/>
            <p:cNvSpPr/>
            <p:nvPr/>
          </p:nvSpPr>
          <p:spPr>
            <a:xfrm>
              <a:off x="8244307" y="4050570"/>
              <a:ext cx="257600" cy="463150"/>
            </a:xfrm>
            <a:custGeom>
              <a:rect b="b" l="l" r="r" t="t"/>
              <a:pathLst>
                <a:path extrusionOk="0" h="18526" w="10304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910"/>
              </a:srgbClr>
            </a:solidFill>
            <a:ln>
              <a:noFill/>
            </a:ln>
          </p:spPr>
        </p:sp>
      </p:grpSp>
      <p:sp>
        <p:nvSpPr>
          <p:cNvPr id="1999" name="Google Shape;199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3"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5"/>
          <p:cNvSpPr txBox="1"/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2" name="Google Shape;200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720000" y="941526"/>
            <a:ext cx="7704000" cy="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7" name="Google Shape;47;p4"/>
          <p:cNvSpPr/>
          <p:nvPr/>
        </p:nvSpPr>
        <p:spPr>
          <a:xfrm>
            <a:off x="7548750" y="3463738"/>
            <a:ext cx="3059100" cy="30591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4"/>
          <p:cNvGrpSpPr/>
          <p:nvPr/>
        </p:nvGrpSpPr>
        <p:grpSpPr>
          <a:xfrm>
            <a:off x="7948511" y="4358656"/>
            <a:ext cx="964529" cy="2918046"/>
            <a:chOff x="1825573" y="1896181"/>
            <a:chExt cx="964529" cy="2918046"/>
          </a:xfrm>
        </p:grpSpPr>
        <p:sp>
          <p:nvSpPr>
            <p:cNvPr id="49" name="Google Shape;49;p4"/>
            <p:cNvSpPr/>
            <p:nvPr/>
          </p:nvSpPr>
          <p:spPr>
            <a:xfrm>
              <a:off x="1825573" y="1896181"/>
              <a:ext cx="964529" cy="2918046"/>
            </a:xfrm>
            <a:custGeom>
              <a:rect b="b" l="l" r="r" t="t"/>
              <a:pathLst>
                <a:path extrusionOk="0" h="22787" w="7532">
                  <a:moveTo>
                    <a:pt x="3773" y="1"/>
                  </a:moveTo>
                  <a:cubicBezTo>
                    <a:pt x="1687" y="1"/>
                    <a:pt x="1" y="1691"/>
                    <a:pt x="1" y="3776"/>
                  </a:cubicBezTo>
                  <a:lnTo>
                    <a:pt x="1" y="15746"/>
                  </a:lnTo>
                  <a:lnTo>
                    <a:pt x="14" y="15746"/>
                  </a:lnTo>
                  <a:lnTo>
                    <a:pt x="14" y="22787"/>
                  </a:lnTo>
                  <a:lnTo>
                    <a:pt x="2861" y="22787"/>
                  </a:lnTo>
                  <a:lnTo>
                    <a:pt x="2861" y="13174"/>
                  </a:lnTo>
                  <a:lnTo>
                    <a:pt x="2861" y="3776"/>
                  </a:lnTo>
                  <a:cubicBezTo>
                    <a:pt x="2861" y="3269"/>
                    <a:pt x="3269" y="2861"/>
                    <a:pt x="3773" y="2861"/>
                  </a:cubicBezTo>
                  <a:cubicBezTo>
                    <a:pt x="4276" y="2861"/>
                    <a:pt x="4672" y="3269"/>
                    <a:pt x="4672" y="3776"/>
                  </a:cubicBezTo>
                  <a:lnTo>
                    <a:pt x="4672" y="8391"/>
                  </a:lnTo>
                  <a:lnTo>
                    <a:pt x="4672" y="22787"/>
                  </a:lnTo>
                  <a:lnTo>
                    <a:pt x="7532" y="22787"/>
                  </a:lnTo>
                  <a:lnTo>
                    <a:pt x="7532" y="7110"/>
                  </a:lnTo>
                  <a:lnTo>
                    <a:pt x="7532" y="3776"/>
                  </a:lnTo>
                  <a:cubicBezTo>
                    <a:pt x="7532" y="1691"/>
                    <a:pt x="5842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400000" dist="7620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" name="Google Shape;50;p4"/>
            <p:cNvGrpSpPr/>
            <p:nvPr/>
          </p:nvGrpSpPr>
          <p:grpSpPr>
            <a:xfrm>
              <a:off x="2001780" y="2072389"/>
              <a:ext cx="612115" cy="2698300"/>
              <a:chOff x="1718105" y="2072389"/>
              <a:chExt cx="612115" cy="2698300"/>
            </a:xfrm>
          </p:grpSpPr>
          <p:sp>
            <p:nvSpPr>
              <p:cNvPr id="51" name="Google Shape;51;p4"/>
              <p:cNvSpPr/>
              <p:nvPr/>
            </p:nvSpPr>
            <p:spPr>
              <a:xfrm>
                <a:off x="2316262" y="381115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2316262" y="3698207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2316262" y="4036406"/>
                <a:ext cx="13958" cy="59547"/>
              </a:xfrm>
              <a:custGeom>
                <a:rect b="b" l="l" r="r" t="t"/>
                <a:pathLst>
                  <a:path extrusionOk="0" h="465" w="109">
                    <a:moveTo>
                      <a:pt x="1" y="0"/>
                    </a:moveTo>
                    <a:lnTo>
                      <a:pt x="1" y="27"/>
                    </a:lnTo>
                    <a:lnTo>
                      <a:pt x="1" y="435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5"/>
                    </a:lnTo>
                    <a:lnTo>
                      <a:pt x="109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2316262" y="3922948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2316262" y="3023087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2316262" y="3586412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2316262" y="347295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2316262" y="3359623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2316262" y="3134754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2316262" y="324821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2316262" y="471485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2316262" y="4601524"/>
                <a:ext cx="13958" cy="57370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2316262" y="448973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2316262" y="4376271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>
                <a:off x="2316262" y="4264989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2316262" y="415153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1901100" y="2081225"/>
                <a:ext cx="57882" cy="29837"/>
              </a:xfrm>
              <a:custGeom>
                <a:rect b="b" l="l" r="r" t="t"/>
                <a:pathLst>
                  <a:path extrusionOk="0" h="233" w="452">
                    <a:moveTo>
                      <a:pt x="422" y="1"/>
                    </a:moveTo>
                    <a:cubicBezTo>
                      <a:pt x="288" y="27"/>
                      <a:pt x="138" y="82"/>
                      <a:pt x="0" y="138"/>
                    </a:cubicBezTo>
                    <a:lnTo>
                      <a:pt x="43" y="233"/>
                    </a:lnTo>
                    <a:cubicBezTo>
                      <a:pt x="177" y="177"/>
                      <a:pt x="314" y="138"/>
                      <a:pt x="451" y="95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1718105" y="2764795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1718105" y="2878254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1718105" y="2540055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1742436" y="2208514"/>
                <a:ext cx="40338" cy="56217"/>
              </a:xfrm>
              <a:custGeom>
                <a:rect b="b" l="l" r="r" t="t"/>
                <a:pathLst>
                  <a:path extrusionOk="0" h="439" w="315">
                    <a:moveTo>
                      <a:pt x="220" y="0"/>
                    </a:moveTo>
                    <a:cubicBezTo>
                      <a:pt x="138" y="124"/>
                      <a:pt x="69" y="258"/>
                      <a:pt x="1" y="396"/>
                    </a:cubicBezTo>
                    <a:lnTo>
                      <a:pt x="108" y="438"/>
                    </a:lnTo>
                    <a:cubicBezTo>
                      <a:pt x="164" y="301"/>
                      <a:pt x="233" y="177"/>
                      <a:pt x="314" y="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1718105" y="2426596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1806849" y="2126429"/>
                <a:ext cx="52504" cy="47381"/>
              </a:xfrm>
              <a:custGeom>
                <a:rect b="b" l="l" r="r" t="t"/>
                <a:pathLst>
                  <a:path extrusionOk="0" h="370" w="410">
                    <a:moveTo>
                      <a:pt x="341" y="1"/>
                    </a:moveTo>
                    <a:cubicBezTo>
                      <a:pt x="220" y="82"/>
                      <a:pt x="109" y="180"/>
                      <a:pt x="1" y="288"/>
                    </a:cubicBezTo>
                    <a:lnTo>
                      <a:pt x="83" y="370"/>
                    </a:lnTo>
                    <a:cubicBezTo>
                      <a:pt x="177" y="275"/>
                      <a:pt x="289" y="180"/>
                      <a:pt x="409" y="9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1718105" y="2313137"/>
                <a:ext cx="21129" cy="57882"/>
              </a:xfrm>
              <a:custGeom>
                <a:rect b="b" l="l" r="r" t="t"/>
                <a:pathLst>
                  <a:path extrusionOk="0" h="452" w="165">
                    <a:moveTo>
                      <a:pt x="53" y="0"/>
                    </a:moveTo>
                    <a:cubicBezTo>
                      <a:pt x="27" y="151"/>
                      <a:pt x="14" y="301"/>
                      <a:pt x="1" y="451"/>
                    </a:cubicBezTo>
                    <a:lnTo>
                      <a:pt x="109" y="451"/>
                    </a:lnTo>
                    <a:cubicBezTo>
                      <a:pt x="122" y="314"/>
                      <a:pt x="135" y="164"/>
                      <a:pt x="164" y="3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1718105" y="265338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1718105" y="3553374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1718105" y="366683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1718105" y="2989921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1718105" y="377811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1718105" y="310338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1718105" y="3214790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1718105" y="3441579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1718105" y="332812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2316262" y="245963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2316262" y="257309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2316262" y="2686552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2316262" y="2798218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2012894" y="2072389"/>
                <a:ext cx="57370" cy="17800"/>
              </a:xfrm>
              <a:custGeom>
                <a:rect b="b" l="l" r="r" t="t"/>
                <a:pathLst>
                  <a:path extrusionOk="0" h="139" w="448">
                    <a:moveTo>
                      <a:pt x="0" y="1"/>
                    </a:moveTo>
                    <a:lnTo>
                      <a:pt x="0" y="112"/>
                    </a:lnTo>
                    <a:lnTo>
                      <a:pt x="95" y="112"/>
                    </a:lnTo>
                    <a:cubicBezTo>
                      <a:pt x="203" y="112"/>
                      <a:pt x="327" y="125"/>
                      <a:pt x="435" y="138"/>
                    </a:cubicBezTo>
                    <a:lnTo>
                      <a:pt x="448" y="30"/>
                    </a:lnTo>
                    <a:cubicBezTo>
                      <a:pt x="327" y="14"/>
                      <a:pt x="216" y="1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2314597" y="2346176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09" y="1"/>
                    </a:moveTo>
                    <a:lnTo>
                      <a:pt x="1" y="17"/>
                    </a:lnTo>
                    <a:cubicBezTo>
                      <a:pt x="14" y="99"/>
                      <a:pt x="14" y="180"/>
                      <a:pt x="14" y="262"/>
                    </a:cubicBezTo>
                    <a:lnTo>
                      <a:pt x="14" y="452"/>
                    </a:lnTo>
                    <a:lnTo>
                      <a:pt x="122" y="452"/>
                    </a:lnTo>
                    <a:lnTo>
                      <a:pt x="122" y="262"/>
                    </a:lnTo>
                    <a:cubicBezTo>
                      <a:pt x="122" y="180"/>
                      <a:pt x="122" y="99"/>
                      <a:pt x="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2283223" y="2238223"/>
                <a:ext cx="34832" cy="55833"/>
              </a:xfrm>
              <a:custGeom>
                <a:rect b="b" l="l" r="r" t="t"/>
                <a:pathLst>
                  <a:path extrusionOk="0" h="436" w="272">
                    <a:moveTo>
                      <a:pt x="108" y="0"/>
                    </a:moveTo>
                    <a:lnTo>
                      <a:pt x="1" y="43"/>
                    </a:lnTo>
                    <a:cubicBezTo>
                      <a:pt x="66" y="177"/>
                      <a:pt x="122" y="301"/>
                      <a:pt x="164" y="435"/>
                    </a:cubicBezTo>
                    <a:lnTo>
                      <a:pt x="272" y="409"/>
                    </a:lnTo>
                    <a:cubicBezTo>
                      <a:pt x="229" y="272"/>
                      <a:pt x="177" y="125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2216633" y="2147430"/>
                <a:ext cx="49174" cy="50711"/>
              </a:xfrm>
              <a:custGeom>
                <a:rect b="b" l="l" r="r" t="t"/>
                <a:pathLst>
                  <a:path extrusionOk="0" h="396" w="384">
                    <a:moveTo>
                      <a:pt x="70" y="0"/>
                    </a:moveTo>
                    <a:lnTo>
                      <a:pt x="1" y="82"/>
                    </a:lnTo>
                    <a:cubicBezTo>
                      <a:pt x="96" y="180"/>
                      <a:pt x="207" y="288"/>
                      <a:pt x="289" y="396"/>
                    </a:cubicBezTo>
                    <a:lnTo>
                      <a:pt x="383" y="327"/>
                    </a:lnTo>
                    <a:cubicBezTo>
                      <a:pt x="289" y="206"/>
                      <a:pt x="177" y="98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2120846" y="2090061"/>
                <a:ext cx="57882" cy="36496"/>
              </a:xfrm>
              <a:custGeom>
                <a:rect b="b" l="l" r="r" t="t"/>
                <a:pathLst>
                  <a:path extrusionOk="0" h="285" w="452">
                    <a:moveTo>
                      <a:pt x="43" y="0"/>
                    </a:moveTo>
                    <a:lnTo>
                      <a:pt x="0" y="108"/>
                    </a:lnTo>
                    <a:cubicBezTo>
                      <a:pt x="138" y="151"/>
                      <a:pt x="272" y="219"/>
                      <a:pt x="396" y="285"/>
                    </a:cubicBezTo>
                    <a:lnTo>
                      <a:pt x="451" y="190"/>
                    </a:lnTo>
                    <a:cubicBezTo>
                      <a:pt x="314" y="108"/>
                      <a:pt x="177" y="5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2316262" y="291129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1718105" y="4003368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1718105" y="4114650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" y="1"/>
                    </a:moveTo>
                    <a:lnTo>
                      <a:pt x="1" y="452"/>
                    </a:lnTo>
                    <a:lnTo>
                      <a:pt x="122" y="452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1718105" y="3889909"/>
                <a:ext cx="15623" cy="57498"/>
              </a:xfrm>
              <a:custGeom>
                <a:rect b="b" l="l" r="r" t="t"/>
                <a:pathLst>
                  <a:path extrusionOk="0" h="449" w="122">
                    <a:moveTo>
                      <a:pt x="1" y="0"/>
                    </a:moveTo>
                    <a:lnTo>
                      <a:pt x="1" y="14"/>
                    </a:lnTo>
                    <a:lnTo>
                      <a:pt x="1" y="177"/>
                    </a:lnTo>
                    <a:lnTo>
                      <a:pt x="1" y="448"/>
                    </a:lnTo>
                    <a:lnTo>
                      <a:pt x="122" y="44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1718105" y="4228109"/>
                <a:ext cx="15623" cy="56217"/>
              </a:xfrm>
              <a:custGeom>
                <a:rect b="b" l="l" r="r" t="t"/>
                <a:pathLst>
                  <a:path extrusionOk="0" h="439" w="122">
                    <a:moveTo>
                      <a:pt x="1" y="0"/>
                    </a:moveTo>
                    <a:lnTo>
                      <a:pt x="1" y="438"/>
                    </a:lnTo>
                    <a:lnTo>
                      <a:pt x="122" y="43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1718105" y="4341568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1718105" y="4453362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1718105" y="4678103"/>
                <a:ext cx="15623" cy="59547"/>
              </a:xfrm>
              <a:custGeom>
                <a:rect b="b" l="l" r="r" t="t"/>
                <a:pathLst>
                  <a:path extrusionOk="0" h="465" w="122">
                    <a:moveTo>
                      <a:pt x="1" y="0"/>
                    </a:moveTo>
                    <a:lnTo>
                      <a:pt x="1" y="30"/>
                    </a:lnTo>
                    <a:lnTo>
                      <a:pt x="1" y="451"/>
                    </a:lnTo>
                    <a:lnTo>
                      <a:pt x="1" y="464"/>
                    </a:lnTo>
                    <a:lnTo>
                      <a:pt x="122" y="464"/>
                    </a:lnTo>
                    <a:lnTo>
                      <a:pt x="122" y="451"/>
                    </a:lnTo>
                    <a:lnTo>
                      <a:pt x="122" y="3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1718105" y="4566693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1"/>
                    </a:moveTo>
                    <a:lnTo>
                      <a:pt x="1" y="436"/>
                    </a:lnTo>
                    <a:lnTo>
                      <a:pt x="122" y="43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" name="Google Shape;102;p4"/>
          <p:cNvGrpSpPr/>
          <p:nvPr/>
        </p:nvGrpSpPr>
        <p:grpSpPr>
          <a:xfrm flipH="1">
            <a:off x="7212993" y="4513162"/>
            <a:ext cx="514249" cy="630515"/>
            <a:chOff x="1551613" y="4513162"/>
            <a:chExt cx="514249" cy="630515"/>
          </a:xfrm>
        </p:grpSpPr>
        <p:grpSp>
          <p:nvGrpSpPr>
            <p:cNvPr id="103" name="Google Shape;103;p4"/>
            <p:cNvGrpSpPr/>
            <p:nvPr/>
          </p:nvGrpSpPr>
          <p:grpSpPr>
            <a:xfrm>
              <a:off x="1551613" y="4513162"/>
              <a:ext cx="347653" cy="630515"/>
              <a:chOff x="3816307" y="2352225"/>
              <a:chExt cx="1213027" cy="2199981"/>
            </a:xfrm>
          </p:grpSpPr>
          <p:sp>
            <p:nvSpPr>
              <p:cNvPr id="104" name="Google Shape;104;p4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" name="Google Shape;107;p4"/>
            <p:cNvGrpSpPr/>
            <p:nvPr/>
          </p:nvGrpSpPr>
          <p:grpSpPr>
            <a:xfrm>
              <a:off x="1899071" y="4839761"/>
              <a:ext cx="166791" cy="302717"/>
              <a:chOff x="3816307" y="2352225"/>
              <a:chExt cx="1213027" cy="2199981"/>
            </a:xfrm>
          </p:grpSpPr>
          <p:sp>
            <p:nvSpPr>
              <p:cNvPr id="108" name="Google Shape;108;p4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1" name="Google Shape;111;p4"/>
          <p:cNvGrpSpPr/>
          <p:nvPr/>
        </p:nvGrpSpPr>
        <p:grpSpPr>
          <a:xfrm>
            <a:off x="-1359250" y="-766400"/>
            <a:ext cx="2079250" cy="1802500"/>
            <a:chOff x="349725" y="59275"/>
            <a:chExt cx="2079250" cy="1802500"/>
          </a:xfrm>
        </p:grpSpPr>
        <p:sp>
          <p:nvSpPr>
            <p:cNvPr id="112" name="Google Shape;112;p4"/>
            <p:cNvSpPr/>
            <p:nvPr/>
          </p:nvSpPr>
          <p:spPr>
            <a:xfrm>
              <a:off x="349725" y="59275"/>
              <a:ext cx="2079250" cy="1802500"/>
            </a:xfrm>
            <a:custGeom>
              <a:rect b="b" l="l" r="r" t="t"/>
              <a:pathLst>
                <a:path extrusionOk="0" h="72100" w="83170">
                  <a:moveTo>
                    <a:pt x="66287" y="0"/>
                  </a:moveTo>
                  <a:lnTo>
                    <a:pt x="66287" y="48908"/>
                  </a:lnTo>
                  <a:lnTo>
                    <a:pt x="66211" y="49080"/>
                  </a:lnTo>
                  <a:lnTo>
                    <a:pt x="66287" y="49386"/>
                  </a:lnTo>
                  <a:cubicBezTo>
                    <a:pt x="66287" y="50265"/>
                    <a:pt x="66058" y="52579"/>
                    <a:pt x="64777" y="53860"/>
                  </a:cubicBezTo>
                  <a:cubicBezTo>
                    <a:pt x="63898" y="54739"/>
                    <a:pt x="62311" y="55217"/>
                    <a:pt x="59997" y="55217"/>
                  </a:cubicBezTo>
                  <a:lnTo>
                    <a:pt x="0" y="55217"/>
                  </a:lnTo>
                  <a:lnTo>
                    <a:pt x="0" y="72100"/>
                  </a:lnTo>
                  <a:lnTo>
                    <a:pt x="59997" y="72100"/>
                  </a:lnTo>
                  <a:cubicBezTo>
                    <a:pt x="68926" y="72100"/>
                    <a:pt x="74260" y="68429"/>
                    <a:pt x="77128" y="65331"/>
                  </a:cubicBezTo>
                  <a:cubicBezTo>
                    <a:pt x="83093" y="59041"/>
                    <a:pt x="83170" y="50743"/>
                    <a:pt x="83170" y="48755"/>
                  </a:cubicBezTo>
                  <a:lnTo>
                    <a:pt x="83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154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43400" y="166800"/>
              <a:ext cx="1782450" cy="1503775"/>
            </a:xfrm>
            <a:custGeom>
              <a:rect b="b" l="l" r="r" t="t"/>
              <a:pathLst>
                <a:path extrusionOk="0" h="60151" w="71298">
                  <a:moveTo>
                    <a:pt x="70666" y="1"/>
                  </a:moveTo>
                  <a:lnTo>
                    <a:pt x="70666" y="2544"/>
                  </a:lnTo>
                  <a:lnTo>
                    <a:pt x="71297" y="2544"/>
                  </a:lnTo>
                  <a:lnTo>
                    <a:pt x="71297" y="1"/>
                  </a:lnTo>
                  <a:close/>
                  <a:moveTo>
                    <a:pt x="70666" y="5106"/>
                  </a:moveTo>
                  <a:lnTo>
                    <a:pt x="70666" y="7649"/>
                  </a:lnTo>
                  <a:lnTo>
                    <a:pt x="71297" y="7649"/>
                  </a:lnTo>
                  <a:lnTo>
                    <a:pt x="71297" y="5106"/>
                  </a:lnTo>
                  <a:close/>
                  <a:moveTo>
                    <a:pt x="70666" y="10192"/>
                  </a:moveTo>
                  <a:lnTo>
                    <a:pt x="70666" y="12754"/>
                  </a:lnTo>
                  <a:lnTo>
                    <a:pt x="71297" y="12754"/>
                  </a:lnTo>
                  <a:lnTo>
                    <a:pt x="71297" y="10192"/>
                  </a:lnTo>
                  <a:close/>
                  <a:moveTo>
                    <a:pt x="70666" y="15297"/>
                  </a:moveTo>
                  <a:lnTo>
                    <a:pt x="70666" y="17839"/>
                  </a:lnTo>
                  <a:lnTo>
                    <a:pt x="71297" y="17839"/>
                  </a:lnTo>
                  <a:lnTo>
                    <a:pt x="71297" y="15297"/>
                  </a:lnTo>
                  <a:close/>
                  <a:moveTo>
                    <a:pt x="70666" y="20401"/>
                  </a:moveTo>
                  <a:lnTo>
                    <a:pt x="70666" y="22944"/>
                  </a:lnTo>
                  <a:lnTo>
                    <a:pt x="71297" y="22944"/>
                  </a:lnTo>
                  <a:lnTo>
                    <a:pt x="71297" y="20401"/>
                  </a:lnTo>
                  <a:close/>
                  <a:moveTo>
                    <a:pt x="70666" y="25487"/>
                  </a:moveTo>
                  <a:lnTo>
                    <a:pt x="70666" y="28049"/>
                  </a:lnTo>
                  <a:lnTo>
                    <a:pt x="71297" y="28049"/>
                  </a:lnTo>
                  <a:lnTo>
                    <a:pt x="71297" y="25487"/>
                  </a:lnTo>
                  <a:close/>
                  <a:moveTo>
                    <a:pt x="70666" y="30592"/>
                  </a:moveTo>
                  <a:lnTo>
                    <a:pt x="70666" y="33135"/>
                  </a:lnTo>
                  <a:lnTo>
                    <a:pt x="71297" y="33135"/>
                  </a:lnTo>
                  <a:lnTo>
                    <a:pt x="71297" y="30592"/>
                  </a:lnTo>
                  <a:close/>
                  <a:moveTo>
                    <a:pt x="70666" y="35697"/>
                  </a:moveTo>
                  <a:lnTo>
                    <a:pt x="70666" y="38240"/>
                  </a:lnTo>
                  <a:lnTo>
                    <a:pt x="71297" y="38240"/>
                  </a:lnTo>
                  <a:lnTo>
                    <a:pt x="71297" y="35697"/>
                  </a:lnTo>
                  <a:close/>
                  <a:moveTo>
                    <a:pt x="70666" y="40783"/>
                  </a:moveTo>
                  <a:lnTo>
                    <a:pt x="70666" y="43345"/>
                  </a:lnTo>
                  <a:lnTo>
                    <a:pt x="71297" y="43345"/>
                  </a:lnTo>
                  <a:lnTo>
                    <a:pt x="71297" y="40783"/>
                  </a:lnTo>
                  <a:close/>
                  <a:moveTo>
                    <a:pt x="70666" y="45888"/>
                  </a:moveTo>
                  <a:cubicBezTo>
                    <a:pt x="70590" y="46442"/>
                    <a:pt x="70590" y="47322"/>
                    <a:pt x="70341" y="48354"/>
                  </a:cubicBezTo>
                  <a:lnTo>
                    <a:pt x="70991" y="48526"/>
                  </a:lnTo>
                  <a:cubicBezTo>
                    <a:pt x="71221" y="47398"/>
                    <a:pt x="71221" y="46519"/>
                    <a:pt x="71297" y="45888"/>
                  </a:cubicBezTo>
                  <a:close/>
                  <a:moveTo>
                    <a:pt x="69787" y="50821"/>
                  </a:moveTo>
                  <a:cubicBezTo>
                    <a:pt x="69481" y="51624"/>
                    <a:pt x="69156" y="52427"/>
                    <a:pt x="68754" y="53058"/>
                  </a:cubicBezTo>
                  <a:lnTo>
                    <a:pt x="69309" y="53383"/>
                  </a:lnTo>
                  <a:cubicBezTo>
                    <a:pt x="69710" y="52656"/>
                    <a:pt x="70112" y="51872"/>
                    <a:pt x="70341" y="50993"/>
                  </a:cubicBezTo>
                  <a:lnTo>
                    <a:pt x="69787" y="50821"/>
                  </a:lnTo>
                  <a:close/>
                  <a:moveTo>
                    <a:pt x="67397" y="55122"/>
                  </a:moveTo>
                  <a:cubicBezTo>
                    <a:pt x="66842" y="55773"/>
                    <a:pt x="66211" y="56327"/>
                    <a:pt x="65561" y="56805"/>
                  </a:cubicBezTo>
                  <a:lnTo>
                    <a:pt x="65963" y="57359"/>
                  </a:lnTo>
                  <a:cubicBezTo>
                    <a:pt x="66689" y="56805"/>
                    <a:pt x="67320" y="56251"/>
                    <a:pt x="67875" y="55524"/>
                  </a:cubicBezTo>
                  <a:lnTo>
                    <a:pt x="67397" y="55122"/>
                  </a:lnTo>
                  <a:close/>
                  <a:moveTo>
                    <a:pt x="63420" y="58086"/>
                  </a:moveTo>
                  <a:cubicBezTo>
                    <a:pt x="62693" y="58392"/>
                    <a:pt x="61910" y="58717"/>
                    <a:pt x="61107" y="58946"/>
                  </a:cubicBezTo>
                  <a:lnTo>
                    <a:pt x="61259" y="59520"/>
                  </a:lnTo>
                  <a:cubicBezTo>
                    <a:pt x="62139" y="59348"/>
                    <a:pt x="62942" y="59042"/>
                    <a:pt x="63745" y="58640"/>
                  </a:cubicBezTo>
                  <a:lnTo>
                    <a:pt x="63420" y="58086"/>
                  </a:lnTo>
                  <a:close/>
                  <a:moveTo>
                    <a:pt x="1" y="59520"/>
                  </a:moveTo>
                  <a:lnTo>
                    <a:pt x="1" y="60151"/>
                  </a:lnTo>
                  <a:lnTo>
                    <a:pt x="2563" y="60151"/>
                  </a:lnTo>
                  <a:lnTo>
                    <a:pt x="2563" y="59520"/>
                  </a:lnTo>
                  <a:close/>
                  <a:moveTo>
                    <a:pt x="5106" y="59520"/>
                  </a:moveTo>
                  <a:lnTo>
                    <a:pt x="5106" y="60151"/>
                  </a:lnTo>
                  <a:lnTo>
                    <a:pt x="7648" y="60151"/>
                  </a:lnTo>
                  <a:lnTo>
                    <a:pt x="7648" y="59520"/>
                  </a:lnTo>
                  <a:close/>
                  <a:moveTo>
                    <a:pt x="10210" y="59520"/>
                  </a:moveTo>
                  <a:lnTo>
                    <a:pt x="10210" y="60151"/>
                  </a:lnTo>
                  <a:lnTo>
                    <a:pt x="12753" y="60151"/>
                  </a:lnTo>
                  <a:lnTo>
                    <a:pt x="12753" y="59520"/>
                  </a:lnTo>
                  <a:close/>
                  <a:moveTo>
                    <a:pt x="15296" y="59520"/>
                  </a:moveTo>
                  <a:lnTo>
                    <a:pt x="15296" y="60151"/>
                  </a:lnTo>
                  <a:lnTo>
                    <a:pt x="17858" y="60151"/>
                  </a:lnTo>
                  <a:lnTo>
                    <a:pt x="17858" y="59520"/>
                  </a:lnTo>
                  <a:close/>
                  <a:moveTo>
                    <a:pt x="20401" y="59520"/>
                  </a:moveTo>
                  <a:lnTo>
                    <a:pt x="20401" y="60151"/>
                  </a:lnTo>
                  <a:lnTo>
                    <a:pt x="22944" y="60151"/>
                  </a:lnTo>
                  <a:lnTo>
                    <a:pt x="22944" y="59520"/>
                  </a:lnTo>
                  <a:close/>
                  <a:moveTo>
                    <a:pt x="25506" y="59520"/>
                  </a:moveTo>
                  <a:lnTo>
                    <a:pt x="25506" y="60151"/>
                  </a:lnTo>
                  <a:lnTo>
                    <a:pt x="28049" y="60151"/>
                  </a:lnTo>
                  <a:lnTo>
                    <a:pt x="28049" y="59520"/>
                  </a:lnTo>
                  <a:close/>
                  <a:moveTo>
                    <a:pt x="30592" y="59520"/>
                  </a:moveTo>
                  <a:lnTo>
                    <a:pt x="30592" y="60151"/>
                  </a:lnTo>
                  <a:lnTo>
                    <a:pt x="33154" y="60151"/>
                  </a:lnTo>
                  <a:lnTo>
                    <a:pt x="33154" y="59520"/>
                  </a:lnTo>
                  <a:close/>
                  <a:moveTo>
                    <a:pt x="35697" y="59520"/>
                  </a:moveTo>
                  <a:lnTo>
                    <a:pt x="35697" y="60151"/>
                  </a:lnTo>
                  <a:lnTo>
                    <a:pt x="38316" y="60151"/>
                  </a:lnTo>
                  <a:lnTo>
                    <a:pt x="38316" y="59520"/>
                  </a:lnTo>
                  <a:close/>
                  <a:moveTo>
                    <a:pt x="40878" y="59520"/>
                  </a:moveTo>
                  <a:lnTo>
                    <a:pt x="40878" y="60151"/>
                  </a:lnTo>
                  <a:lnTo>
                    <a:pt x="43421" y="60151"/>
                  </a:lnTo>
                  <a:lnTo>
                    <a:pt x="43421" y="59520"/>
                  </a:lnTo>
                  <a:close/>
                  <a:moveTo>
                    <a:pt x="45964" y="59520"/>
                  </a:moveTo>
                  <a:lnTo>
                    <a:pt x="45964" y="60151"/>
                  </a:lnTo>
                  <a:lnTo>
                    <a:pt x="48526" y="60151"/>
                  </a:lnTo>
                  <a:lnTo>
                    <a:pt x="48526" y="59520"/>
                  </a:lnTo>
                  <a:close/>
                  <a:moveTo>
                    <a:pt x="51069" y="59520"/>
                  </a:moveTo>
                  <a:lnTo>
                    <a:pt x="51069" y="60151"/>
                  </a:lnTo>
                  <a:lnTo>
                    <a:pt x="53612" y="60151"/>
                  </a:lnTo>
                  <a:lnTo>
                    <a:pt x="53612" y="59520"/>
                  </a:lnTo>
                  <a:close/>
                  <a:moveTo>
                    <a:pt x="58640" y="59348"/>
                  </a:moveTo>
                  <a:cubicBezTo>
                    <a:pt x="57914" y="59424"/>
                    <a:pt x="57130" y="59520"/>
                    <a:pt x="56250" y="59520"/>
                  </a:cubicBezTo>
                  <a:lnTo>
                    <a:pt x="56174" y="59520"/>
                  </a:lnTo>
                  <a:lnTo>
                    <a:pt x="56174" y="60151"/>
                  </a:lnTo>
                  <a:lnTo>
                    <a:pt x="56250" y="60151"/>
                  </a:lnTo>
                  <a:cubicBezTo>
                    <a:pt x="57130" y="60151"/>
                    <a:pt x="57914" y="60074"/>
                    <a:pt x="58717" y="59998"/>
                  </a:cubicBezTo>
                  <a:lnTo>
                    <a:pt x="58640" y="593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" name="Google Shape;114;p4"/>
          <p:cNvGrpSpPr/>
          <p:nvPr/>
        </p:nvGrpSpPr>
        <p:grpSpPr>
          <a:xfrm>
            <a:off x="8243439" y="4002345"/>
            <a:ext cx="374657" cy="463150"/>
            <a:chOff x="8243489" y="4050570"/>
            <a:chExt cx="374657" cy="463150"/>
          </a:xfrm>
        </p:grpSpPr>
        <p:sp>
          <p:nvSpPr>
            <p:cNvPr id="115" name="Google Shape;115;p4"/>
            <p:cNvSpPr/>
            <p:nvPr/>
          </p:nvSpPr>
          <p:spPr>
            <a:xfrm>
              <a:off x="8243489" y="4051225"/>
              <a:ext cx="374657" cy="461828"/>
            </a:xfrm>
            <a:custGeom>
              <a:rect b="b" l="l" r="r" t="t"/>
              <a:pathLst>
                <a:path extrusionOk="0" h="132900" w="107815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8244307" y="4050570"/>
              <a:ext cx="257600" cy="463150"/>
            </a:xfrm>
            <a:custGeom>
              <a:rect b="b" l="l" r="r" t="t"/>
              <a:pathLst>
                <a:path extrusionOk="0" h="18526" w="10304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910"/>
              </a:srgbClr>
            </a:solidFill>
            <a:ln>
              <a:noFill/>
            </a:ln>
          </p:spPr>
        </p:sp>
      </p:grpSp>
      <p:sp>
        <p:nvSpPr>
          <p:cNvPr id="117" name="Google Shape;11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>
            <a:off x="-1338551" y="3533300"/>
            <a:ext cx="2989500" cy="29895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" name="Google Shape;121;p5"/>
          <p:cNvSpPr txBox="1"/>
          <p:nvPr>
            <p:ph idx="1" type="subTitle"/>
          </p:nvPr>
        </p:nvSpPr>
        <p:spPr>
          <a:xfrm>
            <a:off x="4677978" y="2617764"/>
            <a:ext cx="3025200" cy="12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5"/>
          <p:cNvSpPr txBox="1"/>
          <p:nvPr>
            <p:ph idx="2" type="subTitle"/>
          </p:nvPr>
        </p:nvSpPr>
        <p:spPr>
          <a:xfrm>
            <a:off x="1440822" y="2617762"/>
            <a:ext cx="3026700" cy="12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5"/>
          <p:cNvSpPr txBox="1"/>
          <p:nvPr>
            <p:ph idx="3" type="subTitle"/>
          </p:nvPr>
        </p:nvSpPr>
        <p:spPr>
          <a:xfrm>
            <a:off x="1440822" y="2237427"/>
            <a:ext cx="3026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4" name="Google Shape;124;p5"/>
          <p:cNvSpPr txBox="1"/>
          <p:nvPr>
            <p:ph idx="4" type="subTitle"/>
          </p:nvPr>
        </p:nvSpPr>
        <p:spPr>
          <a:xfrm>
            <a:off x="4677978" y="2237438"/>
            <a:ext cx="302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25" name="Google Shape;125;p5"/>
          <p:cNvGrpSpPr/>
          <p:nvPr/>
        </p:nvGrpSpPr>
        <p:grpSpPr>
          <a:xfrm rot="-5400000">
            <a:off x="5770006" y="-1428521"/>
            <a:ext cx="6382937" cy="1623549"/>
            <a:chOff x="713181" y="3935229"/>
            <a:chExt cx="6382937" cy="1623549"/>
          </a:xfrm>
        </p:grpSpPr>
        <p:sp>
          <p:nvSpPr>
            <p:cNvPr id="126" name="Google Shape;126;p5"/>
            <p:cNvSpPr/>
            <p:nvPr/>
          </p:nvSpPr>
          <p:spPr>
            <a:xfrm flipH="1" rot="5400000">
              <a:off x="3092875" y="1555535"/>
              <a:ext cx="1623549" cy="6382937"/>
            </a:xfrm>
            <a:custGeom>
              <a:rect b="b" l="l" r="r" t="t"/>
              <a:pathLst>
                <a:path extrusionOk="0" h="44059" w="12220">
                  <a:moveTo>
                    <a:pt x="9359" y="0"/>
                  </a:moveTo>
                  <a:lnTo>
                    <a:pt x="9359" y="18593"/>
                  </a:lnTo>
                  <a:lnTo>
                    <a:pt x="9359" y="27156"/>
                  </a:lnTo>
                  <a:cubicBezTo>
                    <a:pt x="9359" y="27621"/>
                    <a:pt x="9003" y="28003"/>
                    <a:pt x="8568" y="28055"/>
                  </a:cubicBezTo>
                  <a:lnTo>
                    <a:pt x="8444" y="28055"/>
                  </a:lnTo>
                  <a:cubicBezTo>
                    <a:pt x="7940" y="28055"/>
                    <a:pt x="7532" y="27647"/>
                    <a:pt x="7532" y="27156"/>
                  </a:cubicBezTo>
                  <a:lnTo>
                    <a:pt x="7532" y="18168"/>
                  </a:lnTo>
                  <a:cubicBezTo>
                    <a:pt x="7532" y="16099"/>
                    <a:pt x="5845" y="14409"/>
                    <a:pt x="3773" y="14409"/>
                  </a:cubicBezTo>
                  <a:cubicBezTo>
                    <a:pt x="1704" y="14409"/>
                    <a:pt x="1" y="16099"/>
                    <a:pt x="1" y="18168"/>
                  </a:cubicBezTo>
                  <a:lnTo>
                    <a:pt x="1" y="30141"/>
                  </a:lnTo>
                  <a:lnTo>
                    <a:pt x="1" y="44059"/>
                  </a:lnTo>
                  <a:lnTo>
                    <a:pt x="2861" y="44059"/>
                  </a:lnTo>
                  <a:lnTo>
                    <a:pt x="2861" y="29065"/>
                  </a:lnTo>
                  <a:lnTo>
                    <a:pt x="2861" y="18168"/>
                  </a:lnTo>
                  <a:cubicBezTo>
                    <a:pt x="2861" y="17677"/>
                    <a:pt x="3270" y="17269"/>
                    <a:pt x="3773" y="17269"/>
                  </a:cubicBezTo>
                  <a:cubicBezTo>
                    <a:pt x="4276" y="17269"/>
                    <a:pt x="4685" y="17677"/>
                    <a:pt x="4685" y="18168"/>
                  </a:cubicBezTo>
                  <a:lnTo>
                    <a:pt x="4685" y="27156"/>
                  </a:lnTo>
                  <a:cubicBezTo>
                    <a:pt x="4685" y="29186"/>
                    <a:pt x="6306" y="30863"/>
                    <a:pt x="8336" y="30915"/>
                  </a:cubicBezTo>
                  <a:cubicBezTo>
                    <a:pt x="8378" y="30915"/>
                    <a:pt x="8405" y="30932"/>
                    <a:pt x="8444" y="30932"/>
                  </a:cubicBezTo>
                  <a:cubicBezTo>
                    <a:pt x="10529" y="30932"/>
                    <a:pt x="12219" y="29229"/>
                    <a:pt x="12219" y="27156"/>
                  </a:cubicBezTo>
                  <a:lnTo>
                    <a:pt x="12219" y="18619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" name="Google Shape;127;p5"/>
            <p:cNvGrpSpPr/>
            <p:nvPr/>
          </p:nvGrpSpPr>
          <p:grpSpPr>
            <a:xfrm flipH="1" rot="5400000">
              <a:off x="3392071" y="1847512"/>
              <a:ext cx="1257637" cy="5799004"/>
              <a:chOff x="3563222" y="101822"/>
              <a:chExt cx="1212180" cy="5125965"/>
            </a:xfrm>
          </p:grpSpPr>
          <p:sp>
            <p:nvSpPr>
              <p:cNvPr id="128" name="Google Shape;128;p5"/>
              <p:cNvSpPr/>
              <p:nvPr/>
            </p:nvSpPr>
            <p:spPr>
              <a:xfrm>
                <a:off x="3563222" y="4946702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3563222" y="506016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3563222" y="4833244"/>
                <a:ext cx="13830" cy="58010"/>
              </a:xfrm>
              <a:custGeom>
                <a:rect b="b" l="l" r="r" t="t"/>
                <a:pathLst>
                  <a:path extrusionOk="0" h="453" w="108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3563222" y="5171569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3563222" y="4043522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3563222" y="4154802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0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3563222" y="3818271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3563222" y="3930064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3563222" y="426826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3563222" y="4380053"/>
                <a:ext cx="13830" cy="57370"/>
              </a:xfrm>
              <a:custGeom>
                <a:rect b="b" l="l" r="r" t="t"/>
                <a:pathLst>
                  <a:path extrusionOk="0" h="448" w="108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3563222" y="449338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3563222" y="4718250"/>
                <a:ext cx="13830" cy="59547"/>
              </a:xfrm>
              <a:custGeom>
                <a:rect b="b" l="l" r="r" t="t"/>
                <a:pathLst>
                  <a:path extrusionOk="0" h="465" w="108">
                    <a:moveTo>
                      <a:pt x="0" y="0"/>
                    </a:moveTo>
                    <a:lnTo>
                      <a:pt x="0" y="26"/>
                    </a:lnTo>
                    <a:lnTo>
                      <a:pt x="0" y="435"/>
                    </a:lnTo>
                    <a:lnTo>
                      <a:pt x="0" y="464"/>
                    </a:lnTo>
                    <a:lnTo>
                      <a:pt x="108" y="464"/>
                    </a:lnTo>
                    <a:lnTo>
                      <a:pt x="108" y="435"/>
                    </a:lnTo>
                    <a:lnTo>
                      <a:pt x="108" y="26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3563222" y="4606457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3746086" y="1978230"/>
                <a:ext cx="57882" cy="31502"/>
              </a:xfrm>
              <a:custGeom>
                <a:rect b="b" l="l" r="r" t="t"/>
                <a:pathLst>
                  <a:path extrusionOk="0" h="246" w="452">
                    <a:moveTo>
                      <a:pt x="438" y="0"/>
                    </a:moveTo>
                    <a:cubicBezTo>
                      <a:pt x="288" y="43"/>
                      <a:pt x="138" y="82"/>
                      <a:pt x="0" y="151"/>
                    </a:cubicBezTo>
                    <a:lnTo>
                      <a:pt x="43" y="246"/>
                    </a:lnTo>
                    <a:cubicBezTo>
                      <a:pt x="180" y="193"/>
                      <a:pt x="314" y="151"/>
                      <a:pt x="451" y="112"/>
                    </a:cubicBezTo>
                    <a:lnTo>
                      <a:pt x="4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3563222" y="266384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3563222" y="2777301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3563222" y="2438721"/>
                <a:ext cx="13830" cy="56089"/>
              </a:xfrm>
              <a:custGeom>
                <a:rect b="b" l="l" r="r" t="t"/>
                <a:pathLst>
                  <a:path extrusionOk="0" h="438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3587424" y="2107567"/>
                <a:ext cx="40338" cy="55833"/>
              </a:xfrm>
              <a:custGeom>
                <a:rect b="b" l="l" r="r" t="t"/>
                <a:pathLst>
                  <a:path extrusionOk="0" h="436" w="315">
                    <a:moveTo>
                      <a:pt x="220" y="1"/>
                    </a:moveTo>
                    <a:cubicBezTo>
                      <a:pt x="138" y="121"/>
                      <a:pt x="69" y="259"/>
                      <a:pt x="1" y="393"/>
                    </a:cubicBezTo>
                    <a:lnTo>
                      <a:pt x="112" y="435"/>
                    </a:lnTo>
                    <a:cubicBezTo>
                      <a:pt x="164" y="298"/>
                      <a:pt x="233" y="177"/>
                      <a:pt x="314" y="53"/>
                    </a:cubicBez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3563222" y="2325263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3651837" y="2025483"/>
                <a:ext cx="52504" cy="46997"/>
              </a:xfrm>
              <a:custGeom>
                <a:rect b="b" l="l" r="r" t="t"/>
                <a:pathLst>
                  <a:path extrusionOk="0" h="367" w="410">
                    <a:moveTo>
                      <a:pt x="344" y="1"/>
                    </a:moveTo>
                    <a:cubicBezTo>
                      <a:pt x="220" y="83"/>
                      <a:pt x="112" y="177"/>
                      <a:pt x="1" y="285"/>
                    </a:cubicBezTo>
                    <a:lnTo>
                      <a:pt x="83" y="367"/>
                    </a:lnTo>
                    <a:cubicBezTo>
                      <a:pt x="181" y="259"/>
                      <a:pt x="289" y="177"/>
                      <a:pt x="410" y="96"/>
                    </a:cubicBez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3563222" y="2212189"/>
                <a:ext cx="21001" cy="57498"/>
              </a:xfrm>
              <a:custGeom>
                <a:rect b="b" l="l" r="r" t="t"/>
                <a:pathLst>
                  <a:path extrusionOk="0" h="449" w="164">
                    <a:moveTo>
                      <a:pt x="56" y="1"/>
                    </a:moveTo>
                    <a:cubicBezTo>
                      <a:pt x="26" y="148"/>
                      <a:pt x="13" y="298"/>
                      <a:pt x="0" y="448"/>
                    </a:cubicBezTo>
                    <a:lnTo>
                      <a:pt x="121" y="448"/>
                    </a:lnTo>
                    <a:cubicBezTo>
                      <a:pt x="121" y="311"/>
                      <a:pt x="137" y="164"/>
                      <a:pt x="163" y="27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3563222" y="2550386"/>
                <a:ext cx="13830" cy="57498"/>
              </a:xfrm>
              <a:custGeom>
                <a:rect b="b" l="l" r="r" t="t"/>
                <a:pathLst>
                  <a:path extrusionOk="0" h="449" w="108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3563222" y="345203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3563222" y="3565488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3563222" y="2888582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3563222" y="3790226"/>
                <a:ext cx="13830" cy="19337"/>
              </a:xfrm>
              <a:custGeom>
                <a:rect b="b" l="l" r="r" t="t"/>
                <a:pathLst>
                  <a:path extrusionOk="0" h="151" w="108">
                    <a:moveTo>
                      <a:pt x="0" y="0"/>
                    </a:moveTo>
                    <a:lnTo>
                      <a:pt x="0" y="151"/>
                    </a:lnTo>
                    <a:lnTo>
                      <a:pt x="108" y="1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3563222" y="367715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3563222" y="300204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3563222" y="3113833"/>
                <a:ext cx="13830" cy="57498"/>
              </a:xfrm>
              <a:custGeom>
                <a:rect b="b" l="l" r="r" t="t"/>
                <a:pathLst>
                  <a:path extrusionOk="0" h="449" w="108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3563222" y="3338572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3563222" y="3227291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4161244" y="292174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0"/>
                    </a:moveTo>
                    <a:lnTo>
                      <a:pt x="1" y="438"/>
                    </a:lnTo>
                    <a:lnTo>
                      <a:pt x="125" y="43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4161244" y="2358685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" y="1"/>
                    </a:moveTo>
                    <a:lnTo>
                      <a:pt x="1" y="449"/>
                    </a:lnTo>
                    <a:lnTo>
                      <a:pt x="125" y="449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4161244" y="247175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0"/>
                    </a:moveTo>
                    <a:lnTo>
                      <a:pt x="1" y="438"/>
                    </a:lnTo>
                    <a:lnTo>
                      <a:pt x="125" y="43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4161244" y="2583424"/>
                <a:ext cx="16135" cy="58010"/>
              </a:xfrm>
              <a:custGeom>
                <a:rect b="b" l="l" r="r" t="t"/>
                <a:pathLst>
                  <a:path extrusionOk="0" h="453" w="126">
                    <a:moveTo>
                      <a:pt x="1" y="1"/>
                    </a:moveTo>
                    <a:lnTo>
                      <a:pt x="1" y="452"/>
                    </a:lnTo>
                    <a:lnTo>
                      <a:pt x="125" y="452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4161244" y="3373787"/>
                <a:ext cx="16135" cy="55705"/>
              </a:xfrm>
              <a:custGeom>
                <a:rect b="b" l="l" r="r" t="t"/>
                <a:pathLst>
                  <a:path extrusionOk="0" h="435" w="126">
                    <a:moveTo>
                      <a:pt x="1" y="0"/>
                    </a:moveTo>
                    <a:lnTo>
                      <a:pt x="1" y="422"/>
                    </a:ln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422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4393154" y="3710319"/>
                <a:ext cx="57882" cy="22666"/>
              </a:xfrm>
              <a:custGeom>
                <a:rect b="b" l="l" r="r" t="t"/>
                <a:pathLst>
                  <a:path extrusionOk="0" h="177" w="452">
                    <a:moveTo>
                      <a:pt x="30" y="0"/>
                    </a:moveTo>
                    <a:lnTo>
                      <a:pt x="1" y="108"/>
                    </a:lnTo>
                    <a:cubicBezTo>
                      <a:pt x="138" y="151"/>
                      <a:pt x="288" y="177"/>
                      <a:pt x="439" y="177"/>
                    </a:cubicBezTo>
                    <a:lnTo>
                      <a:pt x="452" y="69"/>
                    </a:lnTo>
                    <a:cubicBezTo>
                      <a:pt x="301" y="52"/>
                      <a:pt x="164" y="39"/>
                      <a:pt x="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4161244" y="2696882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1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4168415" y="3483403"/>
                <a:ext cx="29837" cy="57882"/>
              </a:xfrm>
              <a:custGeom>
                <a:rect b="b" l="l" r="r" t="t"/>
                <a:pathLst>
                  <a:path extrusionOk="0" h="452" w="233">
                    <a:moveTo>
                      <a:pt x="108" y="1"/>
                    </a:moveTo>
                    <a:lnTo>
                      <a:pt x="0" y="27"/>
                    </a:lnTo>
                    <a:cubicBezTo>
                      <a:pt x="27" y="164"/>
                      <a:pt x="69" y="314"/>
                      <a:pt x="121" y="452"/>
                    </a:cubicBezTo>
                    <a:lnTo>
                      <a:pt x="233" y="409"/>
                    </a:lnTo>
                    <a:cubicBezTo>
                      <a:pt x="177" y="288"/>
                      <a:pt x="134" y="138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4288532" y="3664603"/>
                <a:ext cx="56217" cy="40338"/>
              </a:xfrm>
              <a:custGeom>
                <a:rect b="b" l="l" r="r" t="t"/>
                <a:pathLst>
                  <a:path extrusionOk="0" h="315" w="439">
                    <a:moveTo>
                      <a:pt x="69" y="1"/>
                    </a:moveTo>
                    <a:lnTo>
                      <a:pt x="1" y="83"/>
                    </a:lnTo>
                    <a:cubicBezTo>
                      <a:pt x="125" y="181"/>
                      <a:pt x="259" y="246"/>
                      <a:pt x="396" y="315"/>
                    </a:cubicBezTo>
                    <a:lnTo>
                      <a:pt x="439" y="220"/>
                    </a:lnTo>
                    <a:cubicBezTo>
                      <a:pt x="314" y="151"/>
                      <a:pt x="193" y="83"/>
                      <a:pt x="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4210290" y="3584696"/>
                <a:ext cx="45332" cy="54168"/>
              </a:xfrm>
              <a:custGeom>
                <a:rect b="b" l="l" r="r" t="t"/>
                <a:pathLst>
                  <a:path extrusionOk="0" h="423" w="354">
                    <a:moveTo>
                      <a:pt x="95" y="1"/>
                    </a:moveTo>
                    <a:lnTo>
                      <a:pt x="0" y="69"/>
                    </a:lnTo>
                    <a:cubicBezTo>
                      <a:pt x="82" y="190"/>
                      <a:pt x="177" y="314"/>
                      <a:pt x="285" y="422"/>
                    </a:cubicBezTo>
                    <a:lnTo>
                      <a:pt x="353" y="341"/>
                    </a:lnTo>
                    <a:cubicBezTo>
                      <a:pt x="259" y="233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3857879" y="1971571"/>
                <a:ext cx="57882" cy="17288"/>
              </a:xfrm>
              <a:custGeom>
                <a:rect b="b" l="l" r="r" t="t"/>
                <a:pathLst>
                  <a:path extrusionOk="0" h="135" w="452">
                    <a:moveTo>
                      <a:pt x="0" y="0"/>
                    </a:moveTo>
                    <a:lnTo>
                      <a:pt x="13" y="108"/>
                    </a:lnTo>
                    <a:lnTo>
                      <a:pt x="95" y="108"/>
                    </a:lnTo>
                    <a:cubicBezTo>
                      <a:pt x="206" y="108"/>
                      <a:pt x="327" y="121"/>
                      <a:pt x="435" y="134"/>
                    </a:cubicBezTo>
                    <a:lnTo>
                      <a:pt x="451" y="26"/>
                    </a:lnTo>
                    <a:cubicBezTo>
                      <a:pt x="340" y="13"/>
                      <a:pt x="219" y="0"/>
                      <a:pt x="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4161244" y="2245228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09" y="1"/>
                    </a:moveTo>
                    <a:lnTo>
                      <a:pt x="1" y="14"/>
                    </a:lnTo>
                    <a:lnTo>
                      <a:pt x="1" y="259"/>
                    </a:lnTo>
                    <a:lnTo>
                      <a:pt x="1" y="449"/>
                    </a:lnTo>
                    <a:lnTo>
                      <a:pt x="125" y="449"/>
                    </a:lnTo>
                    <a:lnTo>
                      <a:pt x="125" y="259"/>
                    </a:lnTo>
                    <a:cubicBezTo>
                      <a:pt x="125" y="164"/>
                      <a:pt x="109" y="83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4129870" y="2135227"/>
                <a:ext cx="33167" cy="57882"/>
              </a:xfrm>
              <a:custGeom>
                <a:rect b="b" l="l" r="r" t="t"/>
                <a:pathLst>
                  <a:path extrusionOk="0" h="452" w="259">
                    <a:moveTo>
                      <a:pt x="96" y="0"/>
                    </a:moveTo>
                    <a:lnTo>
                      <a:pt x="1" y="56"/>
                    </a:lnTo>
                    <a:cubicBezTo>
                      <a:pt x="56" y="177"/>
                      <a:pt x="109" y="314"/>
                      <a:pt x="151" y="451"/>
                    </a:cubicBezTo>
                    <a:lnTo>
                      <a:pt x="259" y="422"/>
                    </a:lnTo>
                    <a:cubicBezTo>
                      <a:pt x="220" y="275"/>
                      <a:pt x="164" y="138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4062129" y="2046484"/>
                <a:ext cx="48662" cy="50711"/>
              </a:xfrm>
              <a:custGeom>
                <a:rect b="b" l="l" r="r" t="t"/>
                <a:pathLst>
                  <a:path extrusionOk="0" h="396" w="380">
                    <a:moveTo>
                      <a:pt x="66" y="0"/>
                    </a:moveTo>
                    <a:lnTo>
                      <a:pt x="0" y="82"/>
                    </a:lnTo>
                    <a:cubicBezTo>
                      <a:pt x="108" y="177"/>
                      <a:pt x="203" y="285"/>
                      <a:pt x="285" y="396"/>
                    </a:cubicBezTo>
                    <a:lnTo>
                      <a:pt x="379" y="327"/>
                    </a:lnTo>
                    <a:cubicBezTo>
                      <a:pt x="285" y="203"/>
                      <a:pt x="177" y="95"/>
                      <a:pt x="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3965830" y="1988731"/>
                <a:ext cx="57882" cy="36881"/>
              </a:xfrm>
              <a:custGeom>
                <a:rect b="b" l="l" r="r" t="t"/>
                <a:pathLst>
                  <a:path extrusionOk="0" h="288" w="452">
                    <a:moveTo>
                      <a:pt x="43" y="0"/>
                    </a:moveTo>
                    <a:lnTo>
                      <a:pt x="0" y="95"/>
                    </a:lnTo>
                    <a:cubicBezTo>
                      <a:pt x="138" y="151"/>
                      <a:pt x="275" y="206"/>
                      <a:pt x="396" y="288"/>
                    </a:cubicBezTo>
                    <a:lnTo>
                      <a:pt x="452" y="193"/>
                    </a:lnTo>
                    <a:cubicBezTo>
                      <a:pt x="327" y="111"/>
                      <a:pt x="193" y="56"/>
                      <a:pt x="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4161244" y="3260329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0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4161244" y="303507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1"/>
                    </a:moveTo>
                    <a:lnTo>
                      <a:pt x="1" y="439"/>
                    </a:lnTo>
                    <a:lnTo>
                      <a:pt x="125" y="439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4161244" y="2810340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1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4161244" y="3146872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" y="1"/>
                    </a:moveTo>
                    <a:lnTo>
                      <a:pt x="1" y="448"/>
                    </a:lnTo>
                    <a:lnTo>
                      <a:pt x="125" y="448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4761060" y="123191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4761060" y="1343711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4761060" y="1003338"/>
                <a:ext cx="14342" cy="59547"/>
              </a:xfrm>
              <a:custGeom>
                <a:rect b="b" l="l" r="r" t="t"/>
                <a:pathLst>
                  <a:path extrusionOk="0" h="465" w="112">
                    <a:moveTo>
                      <a:pt x="1" y="1"/>
                    </a:moveTo>
                    <a:lnTo>
                      <a:pt x="1" y="27"/>
                    </a:lnTo>
                    <a:lnTo>
                      <a:pt x="1" y="436"/>
                    </a:lnTo>
                    <a:lnTo>
                      <a:pt x="1" y="465"/>
                    </a:lnTo>
                    <a:lnTo>
                      <a:pt x="112" y="465"/>
                    </a:lnTo>
                    <a:lnTo>
                      <a:pt x="112" y="436"/>
                    </a:lnTo>
                    <a:lnTo>
                      <a:pt x="112" y="27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4761060" y="1118460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4761060" y="2020105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4761060" y="2131898"/>
                <a:ext cx="14342" cy="57370"/>
              </a:xfrm>
              <a:custGeom>
                <a:rect b="b" l="l" r="r" t="t"/>
                <a:pathLst>
                  <a:path extrusionOk="0" h="448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4761060" y="1456657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4761060" y="224522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4761060" y="1570115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4761060" y="168190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4761060" y="1906647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4761060" y="1795366"/>
                <a:ext cx="14342" cy="55705"/>
              </a:xfrm>
              <a:custGeom>
                <a:rect b="b" l="l" r="r" t="t"/>
                <a:pathLst>
                  <a:path extrusionOk="0" h="435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4761060" y="32860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4761060" y="440018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4761060" y="101822"/>
                <a:ext cx="14342" cy="57370"/>
              </a:xfrm>
              <a:custGeom>
                <a:rect b="b" l="l" r="r" t="t"/>
                <a:pathLst>
                  <a:path extrusionOk="0" h="448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4761060" y="215152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4761060" y="553476"/>
                <a:ext cx="14342" cy="55705"/>
              </a:xfrm>
              <a:custGeom>
                <a:rect b="b" l="l" r="r" t="t"/>
                <a:pathLst>
                  <a:path extrusionOk="0" h="435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4761060" y="665141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1"/>
                    </a:moveTo>
                    <a:lnTo>
                      <a:pt x="1" y="449"/>
                    </a:lnTo>
                    <a:lnTo>
                      <a:pt x="112" y="44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4761060" y="77859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4761060" y="889880"/>
                <a:ext cx="14342" cy="58010"/>
              </a:xfrm>
              <a:custGeom>
                <a:rect b="b" l="l" r="r" t="t"/>
                <a:pathLst>
                  <a:path extrusionOk="0" h="453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4761060" y="2921749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4761060" y="2358685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4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4761060" y="2470094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0"/>
                    </a:moveTo>
                    <a:lnTo>
                      <a:pt x="1" y="451"/>
                    </a:lnTo>
                    <a:lnTo>
                      <a:pt x="112" y="451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4761060" y="2583424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4761060" y="3368281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22"/>
                    </a:ln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42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4485739" y="3710319"/>
                <a:ext cx="59547" cy="22666"/>
              </a:xfrm>
              <a:custGeom>
                <a:rect b="b" l="l" r="r" t="t"/>
                <a:pathLst>
                  <a:path extrusionOk="0" h="177" w="465">
                    <a:moveTo>
                      <a:pt x="435" y="0"/>
                    </a:moveTo>
                    <a:cubicBezTo>
                      <a:pt x="288" y="26"/>
                      <a:pt x="150" y="52"/>
                      <a:pt x="0" y="69"/>
                    </a:cubicBezTo>
                    <a:lnTo>
                      <a:pt x="13" y="177"/>
                    </a:lnTo>
                    <a:cubicBezTo>
                      <a:pt x="163" y="164"/>
                      <a:pt x="314" y="134"/>
                      <a:pt x="464" y="108"/>
                    </a:cubicBezTo>
                    <a:lnTo>
                      <a:pt x="4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4761060" y="2696882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4740187" y="3480074"/>
                <a:ext cx="29837" cy="57498"/>
              </a:xfrm>
              <a:custGeom>
                <a:rect b="b" l="l" r="r" t="t"/>
                <a:pathLst>
                  <a:path extrusionOk="0" h="449" w="233">
                    <a:moveTo>
                      <a:pt x="125" y="0"/>
                    </a:moveTo>
                    <a:cubicBezTo>
                      <a:pt x="98" y="134"/>
                      <a:pt x="56" y="272"/>
                      <a:pt x="0" y="409"/>
                    </a:cubicBezTo>
                    <a:lnTo>
                      <a:pt x="98" y="448"/>
                    </a:lnTo>
                    <a:cubicBezTo>
                      <a:pt x="151" y="314"/>
                      <a:pt x="206" y="164"/>
                      <a:pt x="232" y="13"/>
                    </a:cubicBez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4592025" y="3662938"/>
                <a:ext cx="56217" cy="42003"/>
              </a:xfrm>
              <a:custGeom>
                <a:rect b="b" l="l" r="r" t="t"/>
                <a:pathLst>
                  <a:path extrusionOk="0" h="328" w="439">
                    <a:moveTo>
                      <a:pt x="370" y="1"/>
                    </a:moveTo>
                    <a:cubicBezTo>
                      <a:pt x="259" y="83"/>
                      <a:pt x="138" y="164"/>
                      <a:pt x="0" y="220"/>
                    </a:cubicBezTo>
                    <a:lnTo>
                      <a:pt x="56" y="328"/>
                    </a:lnTo>
                    <a:cubicBezTo>
                      <a:pt x="193" y="259"/>
                      <a:pt x="314" y="177"/>
                      <a:pt x="438" y="96"/>
                    </a:cubicBez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4681153" y="3580982"/>
                <a:ext cx="45332" cy="52376"/>
              </a:xfrm>
              <a:custGeom>
                <a:rect b="b" l="l" r="r" t="t"/>
                <a:pathLst>
                  <a:path extrusionOk="0" h="409" w="354">
                    <a:moveTo>
                      <a:pt x="259" y="0"/>
                    </a:moveTo>
                    <a:cubicBezTo>
                      <a:pt x="190" y="124"/>
                      <a:pt x="95" y="232"/>
                      <a:pt x="1" y="343"/>
                    </a:cubicBezTo>
                    <a:lnTo>
                      <a:pt x="82" y="409"/>
                    </a:lnTo>
                    <a:cubicBezTo>
                      <a:pt x="177" y="301"/>
                      <a:pt x="272" y="180"/>
                      <a:pt x="354" y="56"/>
                    </a:cubicBezTo>
                    <a:lnTo>
                      <a:pt x="2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4761060" y="326032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4761060" y="3035079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4761060" y="2808675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4761060" y="3146872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1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2" name="Google Shape;212;p5"/>
          <p:cNvGrpSpPr/>
          <p:nvPr/>
        </p:nvGrpSpPr>
        <p:grpSpPr>
          <a:xfrm>
            <a:off x="-2955673" y="3282121"/>
            <a:ext cx="13848078" cy="1717216"/>
            <a:chOff x="3225200" y="1878300"/>
            <a:chExt cx="5251850" cy="651250"/>
          </a:xfrm>
        </p:grpSpPr>
        <p:sp>
          <p:nvSpPr>
            <p:cNvPr id="213" name="Google Shape;213;p5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54401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5"/>
          <p:cNvGrpSpPr/>
          <p:nvPr/>
        </p:nvGrpSpPr>
        <p:grpSpPr>
          <a:xfrm flipH="1">
            <a:off x="632493" y="4513137"/>
            <a:ext cx="514249" cy="630515"/>
            <a:chOff x="1551613" y="4513162"/>
            <a:chExt cx="514249" cy="630515"/>
          </a:xfrm>
        </p:grpSpPr>
        <p:grpSp>
          <p:nvGrpSpPr>
            <p:cNvPr id="362" name="Google Shape;362;p5"/>
            <p:cNvGrpSpPr/>
            <p:nvPr/>
          </p:nvGrpSpPr>
          <p:grpSpPr>
            <a:xfrm>
              <a:off x="1551613" y="4513162"/>
              <a:ext cx="347653" cy="630515"/>
              <a:chOff x="3816307" y="2352225"/>
              <a:chExt cx="1213027" cy="2199981"/>
            </a:xfrm>
          </p:grpSpPr>
          <p:sp>
            <p:nvSpPr>
              <p:cNvPr id="363" name="Google Shape;363;p5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6" name="Google Shape;366;p5"/>
            <p:cNvGrpSpPr/>
            <p:nvPr/>
          </p:nvGrpSpPr>
          <p:grpSpPr>
            <a:xfrm>
              <a:off x="1899071" y="4839761"/>
              <a:ext cx="166791" cy="302717"/>
              <a:chOff x="3816307" y="2352225"/>
              <a:chExt cx="1213027" cy="2199981"/>
            </a:xfrm>
          </p:grpSpPr>
          <p:sp>
            <p:nvSpPr>
              <p:cNvPr id="367" name="Google Shape;367;p5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0" name="Google Shape;370;p5"/>
          <p:cNvGrpSpPr/>
          <p:nvPr/>
        </p:nvGrpSpPr>
        <p:grpSpPr>
          <a:xfrm>
            <a:off x="7515019" y="3763859"/>
            <a:ext cx="1185128" cy="1127605"/>
            <a:chOff x="7900788" y="3763745"/>
            <a:chExt cx="1185128" cy="1127605"/>
          </a:xfrm>
        </p:grpSpPr>
        <p:grpSp>
          <p:nvGrpSpPr>
            <p:cNvPr id="371" name="Google Shape;371;p5"/>
            <p:cNvGrpSpPr/>
            <p:nvPr/>
          </p:nvGrpSpPr>
          <p:grpSpPr>
            <a:xfrm>
              <a:off x="7900788" y="4339435"/>
              <a:ext cx="1185128" cy="551915"/>
              <a:chOff x="7728113" y="4430335"/>
              <a:chExt cx="1185128" cy="551915"/>
            </a:xfrm>
          </p:grpSpPr>
          <p:sp>
            <p:nvSpPr>
              <p:cNvPr id="372" name="Google Shape;372;p5"/>
              <p:cNvSpPr/>
              <p:nvPr/>
            </p:nvSpPr>
            <p:spPr>
              <a:xfrm>
                <a:off x="7728113" y="4848450"/>
                <a:ext cx="993600" cy="133800"/>
              </a:xfrm>
              <a:prstGeom prst="ellipse">
                <a:avLst/>
              </a:prstGeom>
              <a:solidFill>
                <a:srgbClr val="897FBB">
                  <a:alpha val="291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3" name="Google Shape;373;p5"/>
              <p:cNvGrpSpPr/>
              <p:nvPr/>
            </p:nvGrpSpPr>
            <p:grpSpPr>
              <a:xfrm>
                <a:off x="7740297" y="4430335"/>
                <a:ext cx="1172944" cy="463143"/>
                <a:chOff x="2434350" y="2965420"/>
                <a:chExt cx="3877500" cy="1531050"/>
              </a:xfrm>
            </p:grpSpPr>
            <p:sp>
              <p:nvSpPr>
                <p:cNvPr id="374" name="Google Shape;374;p5"/>
                <p:cNvSpPr/>
                <p:nvPr/>
              </p:nvSpPr>
              <p:spPr>
                <a:xfrm>
                  <a:off x="3554346" y="3159217"/>
                  <a:ext cx="2687909" cy="732797"/>
                </a:xfrm>
                <a:custGeom>
                  <a:rect b="b" l="l" r="r" t="t"/>
                  <a:pathLst>
                    <a:path extrusionOk="0" h="3717" w="13634">
                      <a:moveTo>
                        <a:pt x="13509" y="0"/>
                      </a:moveTo>
                      <a:lnTo>
                        <a:pt x="0" y="938"/>
                      </a:lnTo>
                      <a:lnTo>
                        <a:pt x="572" y="3717"/>
                      </a:lnTo>
                      <a:lnTo>
                        <a:pt x="9695" y="3118"/>
                      </a:lnTo>
                      <a:lnTo>
                        <a:pt x="13634" y="1687"/>
                      </a:lnTo>
                      <a:lnTo>
                        <a:pt x="1350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5"/>
                <p:cNvSpPr/>
                <p:nvPr/>
              </p:nvSpPr>
              <p:spPr>
                <a:xfrm>
                  <a:off x="3554346" y="3166604"/>
                  <a:ext cx="2687909" cy="732797"/>
                </a:xfrm>
                <a:custGeom>
                  <a:rect b="b" l="l" r="r" t="t"/>
                  <a:pathLst>
                    <a:path extrusionOk="0" h="3717" w="13634">
                      <a:moveTo>
                        <a:pt x="13509" y="0"/>
                      </a:moveTo>
                      <a:lnTo>
                        <a:pt x="0" y="938"/>
                      </a:lnTo>
                      <a:lnTo>
                        <a:pt x="572" y="3717"/>
                      </a:lnTo>
                      <a:lnTo>
                        <a:pt x="9695" y="3118"/>
                      </a:lnTo>
                      <a:lnTo>
                        <a:pt x="13634" y="1687"/>
                      </a:lnTo>
                      <a:lnTo>
                        <a:pt x="1350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5"/>
                <p:cNvSpPr/>
                <p:nvPr/>
              </p:nvSpPr>
              <p:spPr>
                <a:xfrm>
                  <a:off x="3731582" y="3088440"/>
                  <a:ext cx="458959" cy="476308"/>
                </a:xfrm>
                <a:custGeom>
                  <a:rect b="b" l="l" r="r" t="t"/>
                  <a:pathLst>
                    <a:path extrusionOk="0" h="2416" w="2328">
                      <a:moveTo>
                        <a:pt x="1142" y="1"/>
                      </a:moveTo>
                      <a:cubicBezTo>
                        <a:pt x="1120" y="1"/>
                        <a:pt x="1098" y="1"/>
                        <a:pt x="1075" y="3"/>
                      </a:cubicBezTo>
                      <a:lnTo>
                        <a:pt x="843" y="16"/>
                      </a:lnTo>
                      <a:lnTo>
                        <a:pt x="856" y="45"/>
                      </a:lnTo>
                      <a:cubicBezTo>
                        <a:pt x="353" y="196"/>
                        <a:pt x="0" y="699"/>
                        <a:pt x="39" y="1284"/>
                      </a:cubicBezTo>
                      <a:cubicBezTo>
                        <a:pt x="82" y="1856"/>
                        <a:pt x="503" y="2320"/>
                        <a:pt x="1007" y="2402"/>
                      </a:cubicBezTo>
                      <a:lnTo>
                        <a:pt x="1020" y="2415"/>
                      </a:lnTo>
                      <a:lnTo>
                        <a:pt x="1239" y="2402"/>
                      </a:lnTo>
                      <a:cubicBezTo>
                        <a:pt x="1866" y="2360"/>
                        <a:pt x="2327" y="1788"/>
                        <a:pt x="2275" y="1134"/>
                      </a:cubicBezTo>
                      <a:cubicBezTo>
                        <a:pt x="2234" y="491"/>
                        <a:pt x="1726" y="1"/>
                        <a:pt x="1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5"/>
                <p:cNvSpPr/>
                <p:nvPr/>
              </p:nvSpPr>
              <p:spPr>
                <a:xfrm>
                  <a:off x="3717978" y="3091200"/>
                  <a:ext cx="394492" cy="473943"/>
                </a:xfrm>
                <a:custGeom>
                  <a:rect b="b" l="l" r="r" t="t"/>
                  <a:pathLst>
                    <a:path extrusionOk="0" h="2404" w="2001">
                      <a:moveTo>
                        <a:pt x="952" y="1"/>
                      </a:moveTo>
                      <a:cubicBezTo>
                        <a:pt x="939" y="1"/>
                        <a:pt x="926" y="1"/>
                        <a:pt x="912" y="2"/>
                      </a:cubicBezTo>
                      <a:cubicBezTo>
                        <a:pt x="396" y="44"/>
                        <a:pt x="0" y="616"/>
                        <a:pt x="40" y="1270"/>
                      </a:cubicBezTo>
                      <a:cubicBezTo>
                        <a:pt x="81" y="1913"/>
                        <a:pt x="525" y="2403"/>
                        <a:pt x="1031" y="2403"/>
                      </a:cubicBezTo>
                      <a:cubicBezTo>
                        <a:pt x="1050" y="2403"/>
                        <a:pt x="1070" y="2403"/>
                        <a:pt x="1089" y="2401"/>
                      </a:cubicBezTo>
                      <a:cubicBezTo>
                        <a:pt x="1609" y="2372"/>
                        <a:pt x="2001" y="1800"/>
                        <a:pt x="1962" y="1146"/>
                      </a:cubicBezTo>
                      <a:cubicBezTo>
                        <a:pt x="1920" y="496"/>
                        <a:pt x="1469" y="1"/>
                        <a:pt x="9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5"/>
                <p:cNvSpPr/>
                <p:nvPr/>
              </p:nvSpPr>
              <p:spPr>
                <a:xfrm>
                  <a:off x="5541003" y="2965420"/>
                  <a:ext cx="459551" cy="475520"/>
                </a:xfrm>
                <a:custGeom>
                  <a:rect b="b" l="l" r="r" t="t"/>
                  <a:pathLst>
                    <a:path extrusionOk="0" h="2412" w="2331">
                      <a:moveTo>
                        <a:pt x="1150" y="0"/>
                      </a:moveTo>
                      <a:cubicBezTo>
                        <a:pt x="1125" y="0"/>
                        <a:pt x="1101" y="1"/>
                        <a:pt x="1076" y="3"/>
                      </a:cubicBezTo>
                      <a:lnTo>
                        <a:pt x="844" y="16"/>
                      </a:lnTo>
                      <a:lnTo>
                        <a:pt x="860" y="42"/>
                      </a:lnTo>
                      <a:cubicBezTo>
                        <a:pt x="353" y="192"/>
                        <a:pt x="0" y="695"/>
                        <a:pt x="43" y="1281"/>
                      </a:cubicBezTo>
                      <a:cubicBezTo>
                        <a:pt x="82" y="1853"/>
                        <a:pt x="504" y="2317"/>
                        <a:pt x="1007" y="2385"/>
                      </a:cubicBezTo>
                      <a:lnTo>
                        <a:pt x="1023" y="2412"/>
                      </a:lnTo>
                      <a:lnTo>
                        <a:pt x="1239" y="2398"/>
                      </a:lnTo>
                      <a:cubicBezTo>
                        <a:pt x="1867" y="2356"/>
                        <a:pt x="2331" y="1784"/>
                        <a:pt x="2275" y="1117"/>
                      </a:cubicBezTo>
                      <a:cubicBezTo>
                        <a:pt x="2235" y="489"/>
                        <a:pt x="1744" y="0"/>
                        <a:pt x="11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5"/>
                <p:cNvSpPr/>
                <p:nvPr/>
              </p:nvSpPr>
              <p:spPr>
                <a:xfrm>
                  <a:off x="5527399" y="2967983"/>
                  <a:ext cx="395281" cy="473548"/>
                </a:xfrm>
                <a:custGeom>
                  <a:rect b="b" l="l" r="r" t="t"/>
                  <a:pathLst>
                    <a:path extrusionOk="0" h="2402" w="2005">
                      <a:moveTo>
                        <a:pt x="974" y="0"/>
                      </a:moveTo>
                      <a:cubicBezTo>
                        <a:pt x="953" y="0"/>
                        <a:pt x="933" y="1"/>
                        <a:pt x="913" y="3"/>
                      </a:cubicBezTo>
                      <a:cubicBezTo>
                        <a:pt x="396" y="42"/>
                        <a:pt x="1" y="601"/>
                        <a:pt x="43" y="1268"/>
                      </a:cubicBezTo>
                      <a:cubicBezTo>
                        <a:pt x="81" y="1908"/>
                        <a:pt x="523" y="2401"/>
                        <a:pt x="1030" y="2401"/>
                      </a:cubicBezTo>
                      <a:cubicBezTo>
                        <a:pt x="1051" y="2401"/>
                        <a:pt x="1072" y="2400"/>
                        <a:pt x="1092" y="2399"/>
                      </a:cubicBezTo>
                      <a:cubicBezTo>
                        <a:pt x="1609" y="2359"/>
                        <a:pt x="2004" y="1800"/>
                        <a:pt x="1962" y="1134"/>
                      </a:cubicBezTo>
                      <a:cubicBezTo>
                        <a:pt x="1924" y="505"/>
                        <a:pt x="1481" y="0"/>
                        <a:pt x="9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5"/>
                <p:cNvSpPr/>
                <p:nvPr/>
              </p:nvSpPr>
              <p:spPr>
                <a:xfrm>
                  <a:off x="3554346" y="3159217"/>
                  <a:ext cx="2671743" cy="286850"/>
                </a:xfrm>
                <a:custGeom>
                  <a:rect b="b" l="l" r="r" t="t"/>
                  <a:pathLst>
                    <a:path extrusionOk="0" h="1455" w="13552">
                      <a:moveTo>
                        <a:pt x="13509" y="0"/>
                      </a:moveTo>
                      <a:lnTo>
                        <a:pt x="0" y="938"/>
                      </a:lnTo>
                      <a:lnTo>
                        <a:pt x="108" y="1455"/>
                      </a:lnTo>
                      <a:lnTo>
                        <a:pt x="13552" y="530"/>
                      </a:lnTo>
                      <a:lnTo>
                        <a:pt x="135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5"/>
                <p:cNvSpPr/>
                <p:nvPr/>
              </p:nvSpPr>
              <p:spPr>
                <a:xfrm>
                  <a:off x="3777320" y="3773926"/>
                  <a:ext cx="1688371" cy="665767"/>
                </a:xfrm>
                <a:custGeom>
                  <a:rect b="b" l="l" r="r" t="t"/>
                  <a:pathLst>
                    <a:path extrusionOk="0" h="3377" w="8564">
                      <a:moveTo>
                        <a:pt x="8564" y="0"/>
                      </a:moveTo>
                      <a:lnTo>
                        <a:pt x="0" y="559"/>
                      </a:lnTo>
                      <a:lnTo>
                        <a:pt x="1046" y="3377"/>
                      </a:lnTo>
                      <a:lnTo>
                        <a:pt x="5050" y="3093"/>
                      </a:lnTo>
                      <a:lnTo>
                        <a:pt x="856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5"/>
                <p:cNvSpPr/>
                <p:nvPr/>
              </p:nvSpPr>
              <p:spPr>
                <a:xfrm>
                  <a:off x="2488368" y="3233936"/>
                  <a:ext cx="2687515" cy="738712"/>
                </a:xfrm>
                <a:custGeom>
                  <a:rect b="b" l="l" r="r" t="t"/>
                  <a:pathLst>
                    <a:path extrusionOk="0" h="3747" w="13632">
                      <a:moveTo>
                        <a:pt x="13510" y="0"/>
                      </a:moveTo>
                      <a:lnTo>
                        <a:pt x="1" y="929"/>
                      </a:lnTo>
                      <a:lnTo>
                        <a:pt x="573" y="3746"/>
                      </a:lnTo>
                      <a:lnTo>
                        <a:pt x="9696" y="3106"/>
                      </a:lnTo>
                      <a:lnTo>
                        <a:pt x="13631" y="1690"/>
                      </a:lnTo>
                      <a:lnTo>
                        <a:pt x="1351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5"/>
                <p:cNvSpPr/>
                <p:nvPr/>
              </p:nvSpPr>
              <p:spPr>
                <a:xfrm>
                  <a:off x="2751363" y="3548388"/>
                  <a:ext cx="1860678" cy="948082"/>
                </a:xfrm>
                <a:custGeom>
                  <a:rect b="b" l="l" r="r" t="t"/>
                  <a:pathLst>
                    <a:path extrusionOk="0" h="4809" w="9438">
                      <a:moveTo>
                        <a:pt x="9437" y="0"/>
                      </a:moveTo>
                      <a:lnTo>
                        <a:pt x="1" y="1850"/>
                      </a:lnTo>
                      <a:lnTo>
                        <a:pt x="1962" y="4809"/>
                      </a:lnTo>
                      <a:lnTo>
                        <a:pt x="6250" y="4521"/>
                      </a:lnTo>
                      <a:lnTo>
                        <a:pt x="94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5"/>
                <p:cNvSpPr/>
                <p:nvPr/>
              </p:nvSpPr>
              <p:spPr>
                <a:xfrm>
                  <a:off x="2875172" y="3891821"/>
                  <a:ext cx="826837" cy="550633"/>
                </a:xfrm>
                <a:custGeom>
                  <a:rect b="b" l="l" r="r" t="t"/>
                  <a:pathLst>
                    <a:path extrusionOk="0" h="2793" w="4194">
                      <a:moveTo>
                        <a:pt x="4017" y="1"/>
                      </a:moveTo>
                      <a:lnTo>
                        <a:pt x="0" y="288"/>
                      </a:lnTo>
                      <a:lnTo>
                        <a:pt x="1661" y="2792"/>
                      </a:lnTo>
                      <a:lnTo>
                        <a:pt x="4194" y="2616"/>
                      </a:lnTo>
                      <a:lnTo>
                        <a:pt x="401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5"/>
                <p:cNvSpPr/>
                <p:nvPr/>
              </p:nvSpPr>
              <p:spPr>
                <a:xfrm>
                  <a:off x="3084543" y="3891821"/>
                  <a:ext cx="604060" cy="368074"/>
                </a:xfrm>
                <a:custGeom>
                  <a:rect b="b" l="l" r="r" t="t"/>
                  <a:pathLst>
                    <a:path extrusionOk="0" h="1867" w="3064">
                      <a:moveTo>
                        <a:pt x="2955" y="1"/>
                      </a:moveTo>
                      <a:lnTo>
                        <a:pt x="504" y="177"/>
                      </a:lnTo>
                      <a:cubicBezTo>
                        <a:pt x="327" y="272"/>
                        <a:pt x="0" y="504"/>
                        <a:pt x="0" y="504"/>
                      </a:cubicBezTo>
                      <a:lnTo>
                        <a:pt x="1347" y="533"/>
                      </a:lnTo>
                      <a:lnTo>
                        <a:pt x="327" y="1171"/>
                      </a:lnTo>
                      <a:lnTo>
                        <a:pt x="1537" y="1089"/>
                      </a:lnTo>
                      <a:lnTo>
                        <a:pt x="1076" y="1867"/>
                      </a:lnTo>
                      <a:lnTo>
                        <a:pt x="2014" y="1403"/>
                      </a:lnTo>
                      <a:lnTo>
                        <a:pt x="2246" y="1824"/>
                      </a:lnTo>
                      <a:lnTo>
                        <a:pt x="2615" y="1269"/>
                      </a:lnTo>
                      <a:lnTo>
                        <a:pt x="2955" y="1743"/>
                      </a:lnTo>
                      <a:cubicBezTo>
                        <a:pt x="2955" y="1743"/>
                        <a:pt x="3024" y="1622"/>
                        <a:pt x="3063" y="1553"/>
                      </a:cubicBezTo>
                      <a:lnTo>
                        <a:pt x="29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5"/>
                <p:cNvSpPr/>
                <p:nvPr/>
              </p:nvSpPr>
              <p:spPr>
                <a:xfrm>
                  <a:off x="3747551" y="3846082"/>
                  <a:ext cx="577642" cy="556350"/>
                </a:xfrm>
                <a:custGeom>
                  <a:rect b="b" l="l" r="r" t="t"/>
                  <a:pathLst>
                    <a:path extrusionOk="0" h="2822" w="2930">
                      <a:moveTo>
                        <a:pt x="2929" y="1"/>
                      </a:moveTo>
                      <a:lnTo>
                        <a:pt x="1" y="206"/>
                      </a:lnTo>
                      <a:lnTo>
                        <a:pt x="177" y="2821"/>
                      </a:lnTo>
                      <a:lnTo>
                        <a:pt x="981" y="2766"/>
                      </a:lnTo>
                      <a:lnTo>
                        <a:pt x="29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5"/>
                <p:cNvSpPr/>
                <p:nvPr/>
              </p:nvSpPr>
              <p:spPr>
                <a:xfrm>
                  <a:off x="4026712" y="3773926"/>
                  <a:ext cx="1438980" cy="606623"/>
                </a:xfrm>
                <a:custGeom>
                  <a:rect b="b" l="l" r="r" t="t"/>
                  <a:pathLst>
                    <a:path extrusionOk="0" h="3077" w="7299">
                      <a:moveTo>
                        <a:pt x="7299" y="0"/>
                      </a:moveTo>
                      <a:lnTo>
                        <a:pt x="1893" y="367"/>
                      </a:lnTo>
                      <a:lnTo>
                        <a:pt x="0" y="3076"/>
                      </a:lnTo>
                      <a:lnTo>
                        <a:pt x="4141" y="2792"/>
                      </a:lnTo>
                      <a:lnTo>
                        <a:pt x="729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5"/>
                <p:cNvSpPr/>
                <p:nvPr/>
              </p:nvSpPr>
              <p:spPr>
                <a:xfrm>
                  <a:off x="4029658" y="3828493"/>
                  <a:ext cx="1162579" cy="525990"/>
                </a:xfrm>
                <a:custGeom>
                  <a:rect b="b" l="l" r="r" t="t"/>
                  <a:pathLst>
                    <a:path extrusionOk="0" h="2668" w="5897">
                      <a:moveTo>
                        <a:pt x="5462" y="0"/>
                      </a:moveTo>
                      <a:lnTo>
                        <a:pt x="4468" y="1265"/>
                      </a:lnTo>
                      <a:lnTo>
                        <a:pt x="4305" y="530"/>
                      </a:lnTo>
                      <a:lnTo>
                        <a:pt x="3759" y="994"/>
                      </a:lnTo>
                      <a:lnTo>
                        <a:pt x="3488" y="435"/>
                      </a:lnTo>
                      <a:lnTo>
                        <a:pt x="2641" y="1376"/>
                      </a:lnTo>
                      <a:lnTo>
                        <a:pt x="2167" y="722"/>
                      </a:lnTo>
                      <a:lnTo>
                        <a:pt x="1935" y="1415"/>
                      </a:lnTo>
                      <a:lnTo>
                        <a:pt x="1402" y="1131"/>
                      </a:lnTo>
                      <a:lnTo>
                        <a:pt x="1170" y="2151"/>
                      </a:lnTo>
                      <a:cubicBezTo>
                        <a:pt x="1170" y="2151"/>
                        <a:pt x="722" y="2056"/>
                        <a:pt x="517" y="1919"/>
                      </a:cubicBezTo>
                      <a:lnTo>
                        <a:pt x="0" y="2667"/>
                      </a:lnTo>
                      <a:lnTo>
                        <a:pt x="0" y="2667"/>
                      </a:lnTo>
                      <a:lnTo>
                        <a:pt x="4141" y="2383"/>
                      </a:lnTo>
                      <a:lnTo>
                        <a:pt x="5897" y="830"/>
                      </a:lnTo>
                      <a:cubicBezTo>
                        <a:pt x="5884" y="830"/>
                        <a:pt x="5884" y="817"/>
                        <a:pt x="5871" y="804"/>
                      </a:cubicBezTo>
                      <a:cubicBezTo>
                        <a:pt x="5681" y="559"/>
                        <a:pt x="5462" y="0"/>
                        <a:pt x="54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5"/>
                <p:cNvSpPr/>
                <p:nvPr/>
              </p:nvSpPr>
              <p:spPr>
                <a:xfrm>
                  <a:off x="6010806" y="3282237"/>
                  <a:ext cx="301044" cy="228297"/>
                </a:xfrm>
                <a:custGeom>
                  <a:rect b="b" l="l" r="r" t="t"/>
                  <a:pathLst>
                    <a:path extrusionOk="0" h="1158" w="1527">
                      <a:moveTo>
                        <a:pt x="1295" y="0"/>
                      </a:moveTo>
                      <a:lnTo>
                        <a:pt x="0" y="396"/>
                      </a:lnTo>
                      <a:lnTo>
                        <a:pt x="219" y="1158"/>
                      </a:lnTo>
                      <a:lnTo>
                        <a:pt x="1527" y="765"/>
                      </a:lnTo>
                      <a:lnTo>
                        <a:pt x="129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5"/>
                <p:cNvSpPr/>
                <p:nvPr/>
              </p:nvSpPr>
              <p:spPr>
                <a:xfrm>
                  <a:off x="6099719" y="3282237"/>
                  <a:ext cx="212131" cy="177433"/>
                </a:xfrm>
                <a:custGeom>
                  <a:rect b="b" l="l" r="r" t="t"/>
                  <a:pathLst>
                    <a:path extrusionOk="0" h="900" w="1076">
                      <a:moveTo>
                        <a:pt x="844" y="0"/>
                      </a:moveTo>
                      <a:lnTo>
                        <a:pt x="435" y="125"/>
                      </a:lnTo>
                      <a:cubicBezTo>
                        <a:pt x="530" y="177"/>
                        <a:pt x="693" y="288"/>
                        <a:pt x="693" y="288"/>
                      </a:cubicBezTo>
                      <a:lnTo>
                        <a:pt x="177" y="327"/>
                      </a:lnTo>
                      <a:lnTo>
                        <a:pt x="477" y="615"/>
                      </a:lnTo>
                      <a:lnTo>
                        <a:pt x="0" y="667"/>
                      </a:lnTo>
                      <a:cubicBezTo>
                        <a:pt x="0" y="667"/>
                        <a:pt x="396" y="860"/>
                        <a:pt x="612" y="899"/>
                      </a:cubicBezTo>
                      <a:lnTo>
                        <a:pt x="1076" y="765"/>
                      </a:lnTo>
                      <a:lnTo>
                        <a:pt x="8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5"/>
                <p:cNvSpPr/>
                <p:nvPr/>
              </p:nvSpPr>
              <p:spPr>
                <a:xfrm>
                  <a:off x="5156959" y="3339016"/>
                  <a:ext cx="292764" cy="203653"/>
                </a:xfrm>
                <a:custGeom>
                  <a:rect b="b" l="l" r="r" t="t"/>
                  <a:pathLst>
                    <a:path extrusionOk="0" h="1033" w="1485">
                      <a:moveTo>
                        <a:pt x="151" y="0"/>
                      </a:moveTo>
                      <a:lnTo>
                        <a:pt x="0" y="788"/>
                      </a:lnTo>
                      <a:lnTo>
                        <a:pt x="1337" y="1033"/>
                      </a:lnTo>
                      <a:lnTo>
                        <a:pt x="1484" y="258"/>
                      </a:lnTo>
                      <a:lnTo>
                        <a:pt x="1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5"/>
                <p:cNvSpPr/>
                <p:nvPr/>
              </p:nvSpPr>
              <p:spPr>
                <a:xfrm>
                  <a:off x="5078889" y="3110718"/>
                  <a:ext cx="1074454" cy="456594"/>
                </a:xfrm>
                <a:custGeom>
                  <a:rect b="b" l="l" r="r" t="t"/>
                  <a:pathLst>
                    <a:path extrusionOk="0" h="2316" w="5450">
                      <a:moveTo>
                        <a:pt x="5273" y="1"/>
                      </a:moveTo>
                      <a:lnTo>
                        <a:pt x="1" y="1812"/>
                      </a:lnTo>
                      <a:lnTo>
                        <a:pt x="181" y="2315"/>
                      </a:lnTo>
                      <a:lnTo>
                        <a:pt x="5450" y="504"/>
                      </a:lnTo>
                      <a:lnTo>
                        <a:pt x="52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5"/>
                <p:cNvSpPr/>
                <p:nvPr/>
              </p:nvSpPr>
              <p:spPr>
                <a:xfrm>
                  <a:off x="2434350" y="3378840"/>
                  <a:ext cx="201879" cy="118880"/>
                </a:xfrm>
                <a:custGeom>
                  <a:rect b="b" l="l" r="r" t="t"/>
                  <a:pathLst>
                    <a:path extrusionOk="0" h="603" w="1024">
                      <a:moveTo>
                        <a:pt x="994" y="1"/>
                      </a:moveTo>
                      <a:lnTo>
                        <a:pt x="0" y="69"/>
                      </a:lnTo>
                      <a:lnTo>
                        <a:pt x="30" y="602"/>
                      </a:lnTo>
                      <a:lnTo>
                        <a:pt x="1023" y="534"/>
                      </a:lnTo>
                      <a:lnTo>
                        <a:pt x="99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5"/>
                <p:cNvSpPr/>
                <p:nvPr/>
              </p:nvSpPr>
              <p:spPr>
                <a:xfrm>
                  <a:off x="5167802" y="3081146"/>
                  <a:ext cx="1074454" cy="456396"/>
                </a:xfrm>
                <a:custGeom>
                  <a:rect b="b" l="l" r="r" t="t"/>
                  <a:pathLst>
                    <a:path extrusionOk="0" h="2315" w="5450">
                      <a:moveTo>
                        <a:pt x="5270" y="1"/>
                      </a:moveTo>
                      <a:lnTo>
                        <a:pt x="1" y="1811"/>
                      </a:lnTo>
                      <a:lnTo>
                        <a:pt x="177" y="2315"/>
                      </a:lnTo>
                      <a:lnTo>
                        <a:pt x="5450" y="504"/>
                      </a:lnTo>
                      <a:lnTo>
                        <a:pt x="527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5"/>
                <p:cNvSpPr/>
                <p:nvPr/>
              </p:nvSpPr>
              <p:spPr>
                <a:xfrm>
                  <a:off x="4327559" y="3304121"/>
                  <a:ext cx="601497" cy="332785"/>
                </a:xfrm>
                <a:custGeom>
                  <a:rect b="b" l="l" r="r" t="t"/>
                  <a:pathLst>
                    <a:path extrusionOk="0" h="1688" w="3051">
                      <a:moveTo>
                        <a:pt x="2995" y="1"/>
                      </a:moveTo>
                      <a:lnTo>
                        <a:pt x="2779" y="14"/>
                      </a:lnTo>
                      <a:cubicBezTo>
                        <a:pt x="2831" y="775"/>
                        <a:pt x="2302" y="1429"/>
                        <a:pt x="1592" y="1471"/>
                      </a:cubicBezTo>
                      <a:cubicBezTo>
                        <a:pt x="1563" y="1474"/>
                        <a:pt x="1533" y="1475"/>
                        <a:pt x="1503" y="1475"/>
                      </a:cubicBezTo>
                      <a:cubicBezTo>
                        <a:pt x="1193" y="1475"/>
                        <a:pt x="890" y="1352"/>
                        <a:pt x="654" y="1128"/>
                      </a:cubicBezTo>
                      <a:cubicBezTo>
                        <a:pt x="396" y="899"/>
                        <a:pt x="233" y="556"/>
                        <a:pt x="203" y="190"/>
                      </a:cubicBezTo>
                      <a:lnTo>
                        <a:pt x="1" y="203"/>
                      </a:lnTo>
                      <a:cubicBezTo>
                        <a:pt x="27" y="625"/>
                        <a:pt x="203" y="1007"/>
                        <a:pt x="504" y="1292"/>
                      </a:cubicBezTo>
                      <a:cubicBezTo>
                        <a:pt x="788" y="1553"/>
                        <a:pt x="1145" y="1687"/>
                        <a:pt x="1498" y="1687"/>
                      </a:cubicBezTo>
                      <a:lnTo>
                        <a:pt x="1605" y="1687"/>
                      </a:lnTo>
                      <a:cubicBezTo>
                        <a:pt x="2423" y="1635"/>
                        <a:pt x="3050" y="870"/>
                        <a:pt x="2995" y="1"/>
                      </a:cubicBezTo>
                      <a:close/>
                    </a:path>
                  </a:pathLst>
                </a:custGeom>
                <a:solidFill>
                  <a:srgbClr val="473A50">
                    <a:alpha val="434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5"/>
                <p:cNvSpPr/>
                <p:nvPr/>
              </p:nvSpPr>
              <p:spPr>
                <a:xfrm>
                  <a:off x="2636032" y="3411173"/>
                  <a:ext cx="604060" cy="333376"/>
                </a:xfrm>
                <a:custGeom>
                  <a:rect b="b" l="l" r="r" t="t"/>
                  <a:pathLst>
                    <a:path extrusionOk="0" h="1691" w="3064">
                      <a:moveTo>
                        <a:pt x="2995" y="0"/>
                      </a:moveTo>
                      <a:lnTo>
                        <a:pt x="2779" y="13"/>
                      </a:lnTo>
                      <a:cubicBezTo>
                        <a:pt x="2831" y="765"/>
                        <a:pt x="2302" y="1432"/>
                        <a:pt x="1592" y="1471"/>
                      </a:cubicBezTo>
                      <a:cubicBezTo>
                        <a:pt x="1559" y="1474"/>
                        <a:pt x="1526" y="1475"/>
                        <a:pt x="1494" y="1475"/>
                      </a:cubicBezTo>
                      <a:cubicBezTo>
                        <a:pt x="1187" y="1475"/>
                        <a:pt x="887" y="1353"/>
                        <a:pt x="654" y="1131"/>
                      </a:cubicBezTo>
                      <a:cubicBezTo>
                        <a:pt x="396" y="886"/>
                        <a:pt x="233" y="559"/>
                        <a:pt x="216" y="193"/>
                      </a:cubicBezTo>
                      <a:lnTo>
                        <a:pt x="0" y="206"/>
                      </a:lnTo>
                      <a:cubicBezTo>
                        <a:pt x="27" y="628"/>
                        <a:pt x="203" y="1010"/>
                        <a:pt x="517" y="1295"/>
                      </a:cubicBezTo>
                      <a:cubicBezTo>
                        <a:pt x="788" y="1553"/>
                        <a:pt x="1144" y="1690"/>
                        <a:pt x="1511" y="1690"/>
                      </a:cubicBezTo>
                      <a:lnTo>
                        <a:pt x="1605" y="1690"/>
                      </a:lnTo>
                      <a:cubicBezTo>
                        <a:pt x="2439" y="1635"/>
                        <a:pt x="3063" y="873"/>
                        <a:pt x="2995" y="0"/>
                      </a:cubicBezTo>
                      <a:close/>
                    </a:path>
                  </a:pathLst>
                </a:custGeom>
                <a:solidFill>
                  <a:srgbClr val="473A50">
                    <a:alpha val="434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5"/>
                <p:cNvSpPr/>
                <p:nvPr/>
              </p:nvSpPr>
              <p:spPr>
                <a:xfrm>
                  <a:off x="4394589" y="3076414"/>
                  <a:ext cx="504698" cy="467831"/>
                </a:xfrm>
                <a:custGeom>
                  <a:rect b="b" l="l" r="r" t="t"/>
                  <a:pathLst>
                    <a:path extrusionOk="0" h="2373" w="2560">
                      <a:moveTo>
                        <a:pt x="1326" y="0"/>
                      </a:moveTo>
                      <a:cubicBezTo>
                        <a:pt x="907" y="0"/>
                        <a:pt x="496" y="241"/>
                        <a:pt x="272" y="665"/>
                      </a:cubicBezTo>
                      <a:cubicBezTo>
                        <a:pt x="1" y="1169"/>
                        <a:pt x="108" y="1780"/>
                        <a:pt x="504" y="2120"/>
                      </a:cubicBezTo>
                      <a:lnTo>
                        <a:pt x="491" y="2136"/>
                      </a:lnTo>
                      <a:lnTo>
                        <a:pt x="693" y="2244"/>
                      </a:lnTo>
                      <a:cubicBezTo>
                        <a:pt x="852" y="2332"/>
                        <a:pt x="1024" y="2373"/>
                        <a:pt x="1195" y="2373"/>
                      </a:cubicBezTo>
                      <a:cubicBezTo>
                        <a:pt x="1612" y="2373"/>
                        <a:pt x="2026" y="2128"/>
                        <a:pt x="2246" y="1711"/>
                      </a:cubicBezTo>
                      <a:cubicBezTo>
                        <a:pt x="2560" y="1126"/>
                        <a:pt x="2370" y="420"/>
                        <a:pt x="1824" y="132"/>
                      </a:cubicBezTo>
                      <a:lnTo>
                        <a:pt x="1622" y="25"/>
                      </a:lnTo>
                      <a:lnTo>
                        <a:pt x="1609" y="38"/>
                      </a:lnTo>
                      <a:cubicBezTo>
                        <a:pt x="1515" y="12"/>
                        <a:pt x="1420" y="0"/>
                        <a:pt x="13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5"/>
                <p:cNvSpPr/>
                <p:nvPr/>
              </p:nvSpPr>
              <p:spPr>
                <a:xfrm>
                  <a:off x="4373297" y="3061825"/>
                  <a:ext cx="456396" cy="455016"/>
                </a:xfrm>
                <a:custGeom>
                  <a:rect b="b" l="l" r="r" t="t"/>
                  <a:pathLst>
                    <a:path extrusionOk="0" h="2308" w="2315">
                      <a:moveTo>
                        <a:pt x="1339" y="1"/>
                      </a:moveTo>
                      <a:cubicBezTo>
                        <a:pt x="950" y="1"/>
                        <a:pt x="544" y="262"/>
                        <a:pt x="311" y="697"/>
                      </a:cubicBezTo>
                      <a:cubicBezTo>
                        <a:pt x="1" y="1282"/>
                        <a:pt x="122" y="1965"/>
                        <a:pt x="599" y="2210"/>
                      </a:cubicBezTo>
                      <a:cubicBezTo>
                        <a:pt x="718" y="2276"/>
                        <a:pt x="848" y="2307"/>
                        <a:pt x="981" y="2307"/>
                      </a:cubicBezTo>
                      <a:cubicBezTo>
                        <a:pt x="1368" y="2307"/>
                        <a:pt x="1781" y="2044"/>
                        <a:pt x="2014" y="1609"/>
                      </a:cubicBezTo>
                      <a:cubicBezTo>
                        <a:pt x="2315" y="1024"/>
                        <a:pt x="2191" y="344"/>
                        <a:pt x="1730" y="99"/>
                      </a:cubicBezTo>
                      <a:cubicBezTo>
                        <a:pt x="1607" y="32"/>
                        <a:pt x="1474" y="1"/>
                        <a:pt x="13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5"/>
                <p:cNvSpPr/>
                <p:nvPr/>
              </p:nvSpPr>
              <p:spPr>
                <a:xfrm>
                  <a:off x="4453931" y="3142459"/>
                  <a:ext cx="295327" cy="294341"/>
                </a:xfrm>
                <a:custGeom>
                  <a:rect b="b" l="l" r="r" t="t"/>
                  <a:pathLst>
                    <a:path extrusionOk="0" h="1493" w="1498">
                      <a:moveTo>
                        <a:pt x="877" y="0"/>
                      </a:moveTo>
                      <a:cubicBezTo>
                        <a:pt x="627" y="0"/>
                        <a:pt x="358" y="164"/>
                        <a:pt x="203" y="451"/>
                      </a:cubicBezTo>
                      <a:cubicBezTo>
                        <a:pt x="0" y="834"/>
                        <a:pt x="82" y="1268"/>
                        <a:pt x="379" y="1432"/>
                      </a:cubicBezTo>
                      <a:cubicBezTo>
                        <a:pt x="459" y="1473"/>
                        <a:pt x="544" y="1493"/>
                        <a:pt x="631" y="1493"/>
                      </a:cubicBezTo>
                      <a:cubicBezTo>
                        <a:pt x="886" y="1493"/>
                        <a:pt x="1150" y="1322"/>
                        <a:pt x="1291" y="1036"/>
                      </a:cubicBezTo>
                      <a:cubicBezTo>
                        <a:pt x="1497" y="657"/>
                        <a:pt x="1416" y="219"/>
                        <a:pt x="1115" y="56"/>
                      </a:cubicBezTo>
                      <a:cubicBezTo>
                        <a:pt x="1041" y="18"/>
                        <a:pt x="960" y="0"/>
                        <a:pt x="87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" name="Google Shape;400;p5"/>
                <p:cNvSpPr/>
                <p:nvPr/>
              </p:nvSpPr>
              <p:spPr>
                <a:xfrm>
                  <a:off x="4536930" y="3223881"/>
                  <a:ext cx="131695" cy="130709"/>
                </a:xfrm>
                <a:custGeom>
                  <a:rect b="b" l="l" r="r" t="t"/>
                  <a:pathLst>
                    <a:path extrusionOk="0" h="663" w="668">
                      <a:moveTo>
                        <a:pt x="387" y="1"/>
                      </a:moveTo>
                      <a:cubicBezTo>
                        <a:pt x="273" y="1"/>
                        <a:pt x="154" y="78"/>
                        <a:pt x="83" y="202"/>
                      </a:cubicBezTo>
                      <a:cubicBezTo>
                        <a:pt x="1" y="365"/>
                        <a:pt x="27" y="571"/>
                        <a:pt x="164" y="636"/>
                      </a:cubicBezTo>
                      <a:cubicBezTo>
                        <a:pt x="199" y="654"/>
                        <a:pt x="237" y="663"/>
                        <a:pt x="276" y="663"/>
                      </a:cubicBezTo>
                      <a:cubicBezTo>
                        <a:pt x="390" y="663"/>
                        <a:pt x="512" y="591"/>
                        <a:pt x="573" y="460"/>
                      </a:cubicBezTo>
                      <a:cubicBezTo>
                        <a:pt x="668" y="296"/>
                        <a:pt x="625" y="94"/>
                        <a:pt x="491" y="25"/>
                      </a:cubicBezTo>
                      <a:cubicBezTo>
                        <a:pt x="458" y="9"/>
                        <a:pt x="423" y="1"/>
                        <a:pt x="38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" name="Google Shape;401;p5"/>
                <p:cNvSpPr/>
                <p:nvPr/>
              </p:nvSpPr>
              <p:spPr>
                <a:xfrm>
                  <a:off x="2684333" y="3155274"/>
                  <a:ext cx="502135" cy="471183"/>
                </a:xfrm>
                <a:custGeom>
                  <a:rect b="b" l="l" r="r" t="t"/>
                  <a:pathLst>
                    <a:path extrusionOk="0" h="2390" w="2547">
                      <a:moveTo>
                        <a:pt x="1204" y="0"/>
                      </a:moveTo>
                      <a:cubicBezTo>
                        <a:pt x="1064" y="0"/>
                        <a:pt x="924" y="28"/>
                        <a:pt x="788" y="86"/>
                      </a:cubicBezTo>
                      <a:lnTo>
                        <a:pt x="573" y="167"/>
                      </a:lnTo>
                      <a:lnTo>
                        <a:pt x="586" y="197"/>
                      </a:lnTo>
                      <a:cubicBezTo>
                        <a:pt x="164" y="494"/>
                        <a:pt x="1" y="1096"/>
                        <a:pt x="216" y="1625"/>
                      </a:cubicBezTo>
                      <a:cubicBezTo>
                        <a:pt x="420" y="2092"/>
                        <a:pt x="854" y="2378"/>
                        <a:pt x="1306" y="2378"/>
                      </a:cubicBezTo>
                      <a:cubicBezTo>
                        <a:pt x="1369" y="2378"/>
                        <a:pt x="1434" y="2372"/>
                        <a:pt x="1498" y="2360"/>
                      </a:cubicBezTo>
                      <a:lnTo>
                        <a:pt x="1511" y="2390"/>
                      </a:lnTo>
                      <a:lnTo>
                        <a:pt x="1717" y="2292"/>
                      </a:lnTo>
                      <a:cubicBezTo>
                        <a:pt x="2289" y="2063"/>
                        <a:pt x="2547" y="1367"/>
                        <a:pt x="2289" y="756"/>
                      </a:cubicBezTo>
                      <a:cubicBezTo>
                        <a:pt x="2091" y="286"/>
                        <a:pt x="1654" y="0"/>
                        <a:pt x="12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5"/>
                <p:cNvSpPr/>
                <p:nvPr/>
              </p:nvSpPr>
              <p:spPr>
                <a:xfrm>
                  <a:off x="2665604" y="3176369"/>
                  <a:ext cx="451271" cy="461917"/>
                </a:xfrm>
                <a:custGeom>
                  <a:rect b="b" l="l" r="r" t="t"/>
                  <a:pathLst>
                    <a:path extrusionOk="0" h="2343" w="2289">
                      <a:moveTo>
                        <a:pt x="974" y="0"/>
                      </a:moveTo>
                      <a:cubicBezTo>
                        <a:pt x="869" y="0"/>
                        <a:pt x="766" y="20"/>
                        <a:pt x="668" y="60"/>
                      </a:cubicBezTo>
                      <a:cubicBezTo>
                        <a:pt x="190" y="266"/>
                        <a:pt x="1" y="933"/>
                        <a:pt x="259" y="1547"/>
                      </a:cubicBezTo>
                      <a:cubicBezTo>
                        <a:pt x="465" y="2036"/>
                        <a:pt x="889" y="2343"/>
                        <a:pt x="1301" y="2343"/>
                      </a:cubicBezTo>
                      <a:cubicBezTo>
                        <a:pt x="1405" y="2343"/>
                        <a:pt x="1507" y="2324"/>
                        <a:pt x="1606" y="2283"/>
                      </a:cubicBezTo>
                      <a:cubicBezTo>
                        <a:pt x="2096" y="2077"/>
                        <a:pt x="2289" y="1410"/>
                        <a:pt x="2027" y="796"/>
                      </a:cubicBezTo>
                      <a:cubicBezTo>
                        <a:pt x="1821" y="307"/>
                        <a:pt x="1389" y="0"/>
                        <a:pt x="9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5"/>
                <p:cNvSpPr/>
                <p:nvPr/>
              </p:nvSpPr>
              <p:spPr>
                <a:xfrm>
                  <a:off x="2746238" y="3258185"/>
                  <a:ext cx="290201" cy="298284"/>
                </a:xfrm>
                <a:custGeom>
                  <a:rect b="b" l="l" r="r" t="t"/>
                  <a:pathLst>
                    <a:path extrusionOk="0" h="1513" w="1472">
                      <a:moveTo>
                        <a:pt x="631" y="1"/>
                      </a:moveTo>
                      <a:cubicBezTo>
                        <a:pt x="564" y="1"/>
                        <a:pt x="498" y="14"/>
                        <a:pt x="435" y="41"/>
                      </a:cubicBezTo>
                      <a:cubicBezTo>
                        <a:pt x="108" y="178"/>
                        <a:pt x="0" y="600"/>
                        <a:pt x="164" y="995"/>
                      </a:cubicBezTo>
                      <a:cubicBezTo>
                        <a:pt x="294" y="1311"/>
                        <a:pt x="571" y="1512"/>
                        <a:pt x="837" y="1512"/>
                      </a:cubicBezTo>
                      <a:cubicBezTo>
                        <a:pt x="904" y="1512"/>
                        <a:pt x="970" y="1499"/>
                        <a:pt x="1033" y="1472"/>
                      </a:cubicBezTo>
                      <a:cubicBezTo>
                        <a:pt x="1347" y="1335"/>
                        <a:pt x="1471" y="913"/>
                        <a:pt x="1308" y="518"/>
                      </a:cubicBezTo>
                      <a:cubicBezTo>
                        <a:pt x="1164" y="202"/>
                        <a:pt x="894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5"/>
                <p:cNvSpPr/>
                <p:nvPr/>
              </p:nvSpPr>
              <p:spPr>
                <a:xfrm>
                  <a:off x="2823519" y="3340988"/>
                  <a:ext cx="132286" cy="132680"/>
                </a:xfrm>
                <a:custGeom>
                  <a:rect b="b" l="l" r="r" t="t"/>
                  <a:pathLst>
                    <a:path extrusionOk="0" h="673" w="671">
                      <a:moveTo>
                        <a:pt x="288" y="1"/>
                      </a:moveTo>
                      <a:cubicBezTo>
                        <a:pt x="260" y="1"/>
                        <a:pt x="233" y="6"/>
                        <a:pt x="207" y="16"/>
                      </a:cubicBezTo>
                      <a:cubicBezTo>
                        <a:pt x="56" y="72"/>
                        <a:pt x="1" y="261"/>
                        <a:pt x="82" y="438"/>
                      </a:cubicBezTo>
                      <a:cubicBezTo>
                        <a:pt x="138" y="581"/>
                        <a:pt x="264" y="672"/>
                        <a:pt x="390" y="672"/>
                      </a:cubicBezTo>
                      <a:cubicBezTo>
                        <a:pt x="420" y="672"/>
                        <a:pt x="449" y="667"/>
                        <a:pt x="478" y="657"/>
                      </a:cubicBezTo>
                      <a:cubicBezTo>
                        <a:pt x="615" y="601"/>
                        <a:pt x="671" y="412"/>
                        <a:pt x="589" y="235"/>
                      </a:cubicBezTo>
                      <a:cubicBezTo>
                        <a:pt x="533" y="92"/>
                        <a:pt x="407" y="1"/>
                        <a:pt x="28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5"/>
                <p:cNvSpPr/>
                <p:nvPr/>
              </p:nvSpPr>
              <p:spPr>
                <a:xfrm>
                  <a:off x="5457806" y="3325413"/>
                  <a:ext cx="488729" cy="230860"/>
                </a:xfrm>
                <a:custGeom>
                  <a:rect b="b" l="l" r="r" t="t"/>
                  <a:pathLst>
                    <a:path extrusionOk="0" h="1171" w="2479">
                      <a:moveTo>
                        <a:pt x="2328" y="0"/>
                      </a:moveTo>
                      <a:lnTo>
                        <a:pt x="1" y="504"/>
                      </a:lnTo>
                      <a:lnTo>
                        <a:pt x="138" y="1171"/>
                      </a:lnTo>
                      <a:lnTo>
                        <a:pt x="2478" y="667"/>
                      </a:lnTo>
                      <a:lnTo>
                        <a:pt x="23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5"/>
                <p:cNvSpPr/>
                <p:nvPr/>
              </p:nvSpPr>
              <p:spPr>
                <a:xfrm>
                  <a:off x="3830747" y="3884132"/>
                  <a:ext cx="271472" cy="276598"/>
                </a:xfrm>
                <a:custGeom>
                  <a:rect b="b" l="l" r="r" t="t"/>
                  <a:pathLst>
                    <a:path extrusionOk="0" h="1403" w="1377">
                      <a:moveTo>
                        <a:pt x="873" y="0"/>
                      </a:moveTo>
                      <a:lnTo>
                        <a:pt x="628" y="340"/>
                      </a:lnTo>
                      <a:lnTo>
                        <a:pt x="259" y="147"/>
                      </a:lnTo>
                      <a:lnTo>
                        <a:pt x="383" y="543"/>
                      </a:lnTo>
                      <a:lnTo>
                        <a:pt x="0" y="719"/>
                      </a:lnTo>
                      <a:lnTo>
                        <a:pt x="383" y="870"/>
                      </a:lnTo>
                      <a:lnTo>
                        <a:pt x="285" y="1278"/>
                      </a:lnTo>
                      <a:lnTo>
                        <a:pt x="641" y="1076"/>
                      </a:lnTo>
                      <a:lnTo>
                        <a:pt x="899" y="1403"/>
                      </a:lnTo>
                      <a:lnTo>
                        <a:pt x="968" y="994"/>
                      </a:lnTo>
                      <a:lnTo>
                        <a:pt x="1377" y="1007"/>
                      </a:lnTo>
                      <a:lnTo>
                        <a:pt x="1102" y="693"/>
                      </a:lnTo>
                      <a:lnTo>
                        <a:pt x="1363" y="380"/>
                      </a:lnTo>
                      <a:lnTo>
                        <a:pt x="955" y="409"/>
                      </a:lnTo>
                      <a:lnTo>
                        <a:pt x="8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5"/>
                <p:cNvSpPr/>
                <p:nvPr/>
              </p:nvSpPr>
              <p:spPr>
                <a:xfrm>
                  <a:off x="5876745" y="4058017"/>
                  <a:ext cx="193402" cy="96997"/>
                </a:xfrm>
                <a:custGeom>
                  <a:rect b="b" l="l" r="r" t="t"/>
                  <a:pathLst>
                    <a:path extrusionOk="0" h="492" w="981">
                      <a:moveTo>
                        <a:pt x="546" y="1"/>
                      </a:moveTo>
                      <a:cubicBezTo>
                        <a:pt x="530" y="1"/>
                        <a:pt x="0" y="370"/>
                        <a:pt x="0" y="370"/>
                      </a:cubicBezTo>
                      <a:cubicBezTo>
                        <a:pt x="0" y="370"/>
                        <a:pt x="82" y="491"/>
                        <a:pt x="272" y="491"/>
                      </a:cubicBezTo>
                      <a:lnTo>
                        <a:pt x="981" y="491"/>
                      </a:lnTo>
                      <a:lnTo>
                        <a:pt x="54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5"/>
                <p:cNvSpPr/>
                <p:nvPr/>
              </p:nvSpPr>
              <p:spPr>
                <a:xfrm>
                  <a:off x="5616313" y="4302875"/>
                  <a:ext cx="120851" cy="93645"/>
                </a:xfrm>
                <a:custGeom>
                  <a:rect b="b" l="l" r="r" t="t"/>
                  <a:pathLst>
                    <a:path extrusionOk="0" h="475" w="613">
                      <a:moveTo>
                        <a:pt x="27" y="1"/>
                      </a:moveTo>
                      <a:lnTo>
                        <a:pt x="1" y="285"/>
                      </a:lnTo>
                      <a:lnTo>
                        <a:pt x="122" y="475"/>
                      </a:lnTo>
                      <a:lnTo>
                        <a:pt x="449" y="328"/>
                      </a:lnTo>
                      <a:lnTo>
                        <a:pt x="612" y="164"/>
                      </a:lnTo>
                      <a:lnTo>
                        <a:pt x="315" y="66"/>
                      </a:lnTo>
                      <a:cubicBezTo>
                        <a:pt x="298" y="66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5"/>
                <p:cNvSpPr/>
                <p:nvPr/>
              </p:nvSpPr>
              <p:spPr>
                <a:xfrm>
                  <a:off x="6118448" y="3993746"/>
                  <a:ext cx="75507" cy="59341"/>
                </a:xfrm>
                <a:custGeom>
                  <a:rect b="b" l="l" r="r" t="t"/>
                  <a:pathLst>
                    <a:path extrusionOk="0" h="301" w="383">
                      <a:moveTo>
                        <a:pt x="190" y="0"/>
                      </a:moveTo>
                      <a:cubicBezTo>
                        <a:pt x="190" y="0"/>
                        <a:pt x="13" y="111"/>
                        <a:pt x="0" y="137"/>
                      </a:cubicBezTo>
                      <a:lnTo>
                        <a:pt x="39" y="232"/>
                      </a:lnTo>
                      <a:lnTo>
                        <a:pt x="163" y="301"/>
                      </a:lnTo>
                      <a:lnTo>
                        <a:pt x="382" y="262"/>
                      </a:lnTo>
                      <a:lnTo>
                        <a:pt x="353" y="111"/>
                      </a:lnTo>
                      <a:lnTo>
                        <a:pt x="19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5"/>
                <p:cNvSpPr/>
                <p:nvPr/>
              </p:nvSpPr>
              <p:spPr>
                <a:xfrm>
                  <a:off x="6019086" y="4280992"/>
                  <a:ext cx="96799" cy="48498"/>
                </a:xfrm>
                <a:custGeom>
                  <a:rect b="b" l="l" r="r" t="t"/>
                  <a:pathLst>
                    <a:path extrusionOk="0" h="246" w="491">
                      <a:moveTo>
                        <a:pt x="1" y="1"/>
                      </a:moveTo>
                      <a:lnTo>
                        <a:pt x="95" y="246"/>
                      </a:lnTo>
                      <a:lnTo>
                        <a:pt x="380" y="177"/>
                      </a:lnTo>
                      <a:lnTo>
                        <a:pt x="491" y="1"/>
                      </a:lnTo>
                      <a:lnTo>
                        <a:pt x="233" y="3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5"/>
                <p:cNvSpPr/>
                <p:nvPr/>
              </p:nvSpPr>
              <p:spPr>
                <a:xfrm>
                  <a:off x="5372244" y="4186952"/>
                  <a:ext cx="120654" cy="112966"/>
                </a:xfrm>
                <a:custGeom>
                  <a:rect b="b" l="l" r="r" t="t"/>
                  <a:pathLst>
                    <a:path extrusionOk="0" h="573" w="612">
                      <a:moveTo>
                        <a:pt x="543" y="1"/>
                      </a:moveTo>
                      <a:cubicBezTo>
                        <a:pt x="530" y="1"/>
                        <a:pt x="379" y="125"/>
                        <a:pt x="379" y="125"/>
                      </a:cubicBezTo>
                      <a:lnTo>
                        <a:pt x="0" y="69"/>
                      </a:lnTo>
                      <a:lnTo>
                        <a:pt x="258" y="288"/>
                      </a:lnTo>
                      <a:lnTo>
                        <a:pt x="271" y="573"/>
                      </a:lnTo>
                      <a:lnTo>
                        <a:pt x="611" y="327"/>
                      </a:lnTo>
                      <a:lnTo>
                        <a:pt x="54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5"/>
                <p:cNvSpPr/>
                <p:nvPr/>
              </p:nvSpPr>
              <p:spPr>
                <a:xfrm>
                  <a:off x="6188041" y="4029036"/>
                  <a:ext cx="107643" cy="96997"/>
                </a:xfrm>
                <a:custGeom>
                  <a:rect b="b" l="l" r="r" t="t"/>
                  <a:pathLst>
                    <a:path extrusionOk="0" h="492" w="546">
                      <a:moveTo>
                        <a:pt x="546" y="1"/>
                      </a:moveTo>
                      <a:cubicBezTo>
                        <a:pt x="533" y="1"/>
                        <a:pt x="383" y="96"/>
                        <a:pt x="383" y="96"/>
                      </a:cubicBezTo>
                      <a:lnTo>
                        <a:pt x="124" y="164"/>
                      </a:lnTo>
                      <a:lnTo>
                        <a:pt x="0" y="380"/>
                      </a:lnTo>
                      <a:lnTo>
                        <a:pt x="275" y="491"/>
                      </a:lnTo>
                      <a:lnTo>
                        <a:pt x="520" y="409"/>
                      </a:lnTo>
                      <a:lnTo>
                        <a:pt x="54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5"/>
                <p:cNvSpPr/>
                <p:nvPr/>
              </p:nvSpPr>
              <p:spPr>
                <a:xfrm>
                  <a:off x="6155709" y="4251222"/>
                  <a:ext cx="85168" cy="70579"/>
                </a:xfrm>
                <a:custGeom>
                  <a:rect b="b" l="l" r="r" t="t"/>
                  <a:pathLst>
                    <a:path extrusionOk="0" h="358" w="432">
                      <a:moveTo>
                        <a:pt x="197" y="1"/>
                      </a:moveTo>
                      <a:cubicBezTo>
                        <a:pt x="196" y="1"/>
                        <a:pt x="195" y="1"/>
                        <a:pt x="193" y="1"/>
                      </a:cubicBezTo>
                      <a:cubicBezTo>
                        <a:pt x="177" y="31"/>
                        <a:pt x="14" y="139"/>
                        <a:pt x="1" y="165"/>
                      </a:cubicBezTo>
                      <a:lnTo>
                        <a:pt x="138" y="165"/>
                      </a:lnTo>
                      <a:lnTo>
                        <a:pt x="151" y="358"/>
                      </a:lnTo>
                      <a:cubicBezTo>
                        <a:pt x="151" y="358"/>
                        <a:pt x="328" y="302"/>
                        <a:pt x="383" y="302"/>
                      </a:cubicBezTo>
                      <a:cubicBezTo>
                        <a:pt x="385" y="303"/>
                        <a:pt x="387" y="303"/>
                        <a:pt x="389" y="303"/>
                      </a:cubicBezTo>
                      <a:cubicBezTo>
                        <a:pt x="431" y="303"/>
                        <a:pt x="339" y="151"/>
                        <a:pt x="301" y="139"/>
                      </a:cubicBezTo>
                      <a:cubicBezTo>
                        <a:pt x="261" y="126"/>
                        <a:pt x="223" y="1"/>
                        <a:pt x="1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5"/>
                <p:cNvSpPr/>
                <p:nvPr/>
              </p:nvSpPr>
              <p:spPr>
                <a:xfrm>
                  <a:off x="5533314" y="4163097"/>
                  <a:ext cx="96799" cy="56384"/>
                </a:xfrm>
                <a:custGeom>
                  <a:rect b="b" l="l" r="r" t="t"/>
                  <a:pathLst>
                    <a:path extrusionOk="0" h="286" w="491">
                      <a:moveTo>
                        <a:pt x="0" y="1"/>
                      </a:moveTo>
                      <a:lnTo>
                        <a:pt x="95" y="285"/>
                      </a:lnTo>
                      <a:lnTo>
                        <a:pt x="379" y="220"/>
                      </a:lnTo>
                      <a:lnTo>
                        <a:pt x="490" y="1"/>
                      </a:lnTo>
                      <a:lnTo>
                        <a:pt x="229" y="2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15" name="Google Shape;415;p5"/>
            <p:cNvGrpSpPr/>
            <p:nvPr/>
          </p:nvGrpSpPr>
          <p:grpSpPr>
            <a:xfrm>
              <a:off x="8213439" y="3763745"/>
              <a:ext cx="374657" cy="463150"/>
              <a:chOff x="8243489" y="4050570"/>
              <a:chExt cx="374657" cy="463150"/>
            </a:xfrm>
          </p:grpSpPr>
          <p:sp>
            <p:nvSpPr>
              <p:cNvPr id="416" name="Google Shape;416;p5"/>
              <p:cNvSpPr/>
              <p:nvPr/>
            </p:nvSpPr>
            <p:spPr>
              <a:xfrm>
                <a:off x="8243489" y="4051225"/>
                <a:ext cx="374657" cy="461828"/>
              </a:xfrm>
              <a:custGeom>
                <a:rect b="b" l="l" r="r" t="t"/>
                <a:pathLst>
                  <a:path extrusionOk="0" h="132900" w="107815">
                    <a:moveTo>
                      <a:pt x="53908" y="30499"/>
                    </a:moveTo>
                    <a:cubicBezTo>
                      <a:pt x="65243" y="30499"/>
                      <a:pt x="74444" y="39725"/>
                      <a:pt x="74444" y="51162"/>
                    </a:cubicBezTo>
                    <a:cubicBezTo>
                      <a:pt x="74444" y="62472"/>
                      <a:pt x="65243" y="71698"/>
                      <a:pt x="53908" y="71698"/>
                    </a:cubicBezTo>
                    <a:cubicBezTo>
                      <a:pt x="42572" y="71698"/>
                      <a:pt x="33372" y="62472"/>
                      <a:pt x="33372" y="51162"/>
                    </a:cubicBezTo>
                    <a:cubicBezTo>
                      <a:pt x="33372" y="39725"/>
                      <a:pt x="42572" y="30499"/>
                      <a:pt x="53908" y="30499"/>
                    </a:cubicBezTo>
                    <a:close/>
                    <a:moveTo>
                      <a:pt x="53908" y="0"/>
                    </a:moveTo>
                    <a:cubicBezTo>
                      <a:pt x="24146" y="0"/>
                      <a:pt x="1" y="24145"/>
                      <a:pt x="1" y="53907"/>
                    </a:cubicBezTo>
                    <a:cubicBezTo>
                      <a:pt x="1" y="72867"/>
                      <a:pt x="9125" y="89489"/>
                      <a:pt x="19800" y="102629"/>
                    </a:cubicBezTo>
                    <a:cubicBezTo>
                      <a:pt x="35176" y="121462"/>
                      <a:pt x="53908" y="132899"/>
                      <a:pt x="53908" y="132899"/>
                    </a:cubicBezTo>
                    <a:cubicBezTo>
                      <a:pt x="53908" y="132899"/>
                      <a:pt x="107815" y="101460"/>
                      <a:pt x="107815" y="53907"/>
                    </a:cubicBezTo>
                    <a:cubicBezTo>
                      <a:pt x="107815" y="49993"/>
                      <a:pt x="107383" y="46282"/>
                      <a:pt x="106646" y="42571"/>
                    </a:cubicBezTo>
                    <a:cubicBezTo>
                      <a:pt x="101461" y="18223"/>
                      <a:pt x="79857" y="0"/>
                      <a:pt x="53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5"/>
              <p:cNvSpPr/>
              <p:nvPr/>
            </p:nvSpPr>
            <p:spPr>
              <a:xfrm>
                <a:off x="8244307" y="4050570"/>
                <a:ext cx="257600" cy="463150"/>
              </a:xfrm>
              <a:custGeom>
                <a:rect b="b" l="l" r="r" t="t"/>
                <a:pathLst>
                  <a:path extrusionOk="0" h="18526" w="10304">
                    <a:moveTo>
                      <a:pt x="10304" y="569"/>
                    </a:moveTo>
                    <a:cubicBezTo>
                      <a:pt x="10352" y="391"/>
                      <a:pt x="7780" y="-157"/>
                      <a:pt x="6521" y="43"/>
                    </a:cubicBezTo>
                    <a:cubicBezTo>
                      <a:pt x="5262" y="243"/>
                      <a:pt x="3802" y="856"/>
                      <a:pt x="2749" y="1767"/>
                    </a:cubicBezTo>
                    <a:cubicBezTo>
                      <a:pt x="1697" y="2678"/>
                      <a:pt x="575" y="4056"/>
                      <a:pt x="206" y="5509"/>
                    </a:cubicBezTo>
                    <a:cubicBezTo>
                      <a:pt x="-163" y="6962"/>
                      <a:pt x="-24" y="8869"/>
                      <a:pt x="533" y="10485"/>
                    </a:cubicBezTo>
                    <a:cubicBezTo>
                      <a:pt x="1090" y="12102"/>
                      <a:pt x="2383" y="13868"/>
                      <a:pt x="3548" y="15208"/>
                    </a:cubicBezTo>
                    <a:cubicBezTo>
                      <a:pt x="4713" y="16548"/>
                      <a:pt x="7296" y="18466"/>
                      <a:pt x="7523" y="18525"/>
                    </a:cubicBezTo>
                    <a:cubicBezTo>
                      <a:pt x="7750" y="18584"/>
                      <a:pt x="5678" y="16542"/>
                      <a:pt x="4908" y="15561"/>
                    </a:cubicBezTo>
                    <a:cubicBezTo>
                      <a:pt x="4138" y="14580"/>
                      <a:pt x="3455" y="13897"/>
                      <a:pt x="2903" y="12640"/>
                    </a:cubicBezTo>
                    <a:cubicBezTo>
                      <a:pt x="2351" y="11383"/>
                      <a:pt x="1592" y="9536"/>
                      <a:pt x="1595" y="8020"/>
                    </a:cubicBezTo>
                    <a:cubicBezTo>
                      <a:pt x="1598" y="6504"/>
                      <a:pt x="2149" y="4697"/>
                      <a:pt x="2922" y="3546"/>
                    </a:cubicBezTo>
                    <a:cubicBezTo>
                      <a:pt x="3696" y="2395"/>
                      <a:pt x="5006" y="1609"/>
                      <a:pt x="6236" y="1113"/>
                    </a:cubicBezTo>
                    <a:cubicBezTo>
                      <a:pt x="7466" y="617"/>
                      <a:pt x="10257" y="747"/>
                      <a:pt x="10304" y="569"/>
                    </a:cubicBezTo>
                    <a:close/>
                  </a:path>
                </a:pathLst>
              </a:custGeom>
              <a:solidFill>
                <a:srgbClr val="8162A7">
                  <a:alpha val="45910"/>
                </a:srgbClr>
              </a:solidFill>
              <a:ln>
                <a:noFill/>
              </a:ln>
            </p:spPr>
          </p:sp>
        </p:grpSp>
      </p:grpSp>
      <p:sp>
        <p:nvSpPr>
          <p:cNvPr id="418" name="Google Shape;41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"/>
          <p:cNvSpPr/>
          <p:nvPr/>
        </p:nvSpPr>
        <p:spPr>
          <a:xfrm>
            <a:off x="6901213" y="4246263"/>
            <a:ext cx="3059100" cy="30591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6"/>
          <p:cNvGrpSpPr/>
          <p:nvPr/>
        </p:nvGrpSpPr>
        <p:grpSpPr>
          <a:xfrm flipH="1" rot="5400000">
            <a:off x="-1411213" y="-902645"/>
            <a:ext cx="1103228" cy="3337661"/>
            <a:chOff x="1825573" y="1896181"/>
            <a:chExt cx="964529" cy="2918046"/>
          </a:xfrm>
        </p:grpSpPr>
        <p:sp>
          <p:nvSpPr>
            <p:cNvPr id="422" name="Google Shape;422;p6"/>
            <p:cNvSpPr/>
            <p:nvPr/>
          </p:nvSpPr>
          <p:spPr>
            <a:xfrm>
              <a:off x="1825573" y="1896181"/>
              <a:ext cx="964529" cy="2918046"/>
            </a:xfrm>
            <a:custGeom>
              <a:rect b="b" l="l" r="r" t="t"/>
              <a:pathLst>
                <a:path extrusionOk="0" h="22787" w="7532">
                  <a:moveTo>
                    <a:pt x="3773" y="1"/>
                  </a:moveTo>
                  <a:cubicBezTo>
                    <a:pt x="1687" y="1"/>
                    <a:pt x="1" y="1691"/>
                    <a:pt x="1" y="3776"/>
                  </a:cubicBezTo>
                  <a:lnTo>
                    <a:pt x="1" y="15746"/>
                  </a:lnTo>
                  <a:lnTo>
                    <a:pt x="14" y="15746"/>
                  </a:lnTo>
                  <a:lnTo>
                    <a:pt x="14" y="22787"/>
                  </a:lnTo>
                  <a:lnTo>
                    <a:pt x="2861" y="22787"/>
                  </a:lnTo>
                  <a:lnTo>
                    <a:pt x="2861" y="13174"/>
                  </a:lnTo>
                  <a:lnTo>
                    <a:pt x="2861" y="3776"/>
                  </a:lnTo>
                  <a:cubicBezTo>
                    <a:pt x="2861" y="3269"/>
                    <a:pt x="3269" y="2861"/>
                    <a:pt x="3773" y="2861"/>
                  </a:cubicBezTo>
                  <a:cubicBezTo>
                    <a:pt x="4276" y="2861"/>
                    <a:pt x="4672" y="3269"/>
                    <a:pt x="4672" y="3776"/>
                  </a:cubicBezTo>
                  <a:lnTo>
                    <a:pt x="4672" y="8391"/>
                  </a:lnTo>
                  <a:lnTo>
                    <a:pt x="4672" y="22787"/>
                  </a:lnTo>
                  <a:lnTo>
                    <a:pt x="7532" y="22787"/>
                  </a:lnTo>
                  <a:lnTo>
                    <a:pt x="7532" y="7110"/>
                  </a:lnTo>
                  <a:lnTo>
                    <a:pt x="7532" y="3776"/>
                  </a:lnTo>
                  <a:cubicBezTo>
                    <a:pt x="7532" y="1691"/>
                    <a:pt x="5842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400000" dist="7620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3" name="Google Shape;423;p6"/>
            <p:cNvGrpSpPr/>
            <p:nvPr/>
          </p:nvGrpSpPr>
          <p:grpSpPr>
            <a:xfrm>
              <a:off x="2001780" y="2072389"/>
              <a:ext cx="612115" cy="2698300"/>
              <a:chOff x="1718105" y="2072389"/>
              <a:chExt cx="612115" cy="2698300"/>
            </a:xfrm>
          </p:grpSpPr>
          <p:sp>
            <p:nvSpPr>
              <p:cNvPr id="424" name="Google Shape;424;p6"/>
              <p:cNvSpPr/>
              <p:nvPr/>
            </p:nvSpPr>
            <p:spPr>
              <a:xfrm>
                <a:off x="2316262" y="381115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6"/>
              <p:cNvSpPr/>
              <p:nvPr/>
            </p:nvSpPr>
            <p:spPr>
              <a:xfrm>
                <a:off x="2316262" y="3698207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6"/>
              <p:cNvSpPr/>
              <p:nvPr/>
            </p:nvSpPr>
            <p:spPr>
              <a:xfrm>
                <a:off x="2316262" y="4036406"/>
                <a:ext cx="13958" cy="59547"/>
              </a:xfrm>
              <a:custGeom>
                <a:rect b="b" l="l" r="r" t="t"/>
                <a:pathLst>
                  <a:path extrusionOk="0" h="465" w="109">
                    <a:moveTo>
                      <a:pt x="1" y="0"/>
                    </a:moveTo>
                    <a:lnTo>
                      <a:pt x="1" y="27"/>
                    </a:lnTo>
                    <a:lnTo>
                      <a:pt x="1" y="435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5"/>
                    </a:lnTo>
                    <a:lnTo>
                      <a:pt x="109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6"/>
              <p:cNvSpPr/>
              <p:nvPr/>
            </p:nvSpPr>
            <p:spPr>
              <a:xfrm>
                <a:off x="2316262" y="3922948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6"/>
              <p:cNvSpPr/>
              <p:nvPr/>
            </p:nvSpPr>
            <p:spPr>
              <a:xfrm>
                <a:off x="2316262" y="3023087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6"/>
              <p:cNvSpPr/>
              <p:nvPr/>
            </p:nvSpPr>
            <p:spPr>
              <a:xfrm>
                <a:off x="2316262" y="3586412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6"/>
              <p:cNvSpPr/>
              <p:nvPr/>
            </p:nvSpPr>
            <p:spPr>
              <a:xfrm>
                <a:off x="2316262" y="347295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6"/>
              <p:cNvSpPr/>
              <p:nvPr/>
            </p:nvSpPr>
            <p:spPr>
              <a:xfrm>
                <a:off x="2316262" y="3359623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6"/>
              <p:cNvSpPr/>
              <p:nvPr/>
            </p:nvSpPr>
            <p:spPr>
              <a:xfrm>
                <a:off x="2316262" y="3134754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6"/>
              <p:cNvSpPr/>
              <p:nvPr/>
            </p:nvSpPr>
            <p:spPr>
              <a:xfrm>
                <a:off x="2316262" y="324821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6"/>
              <p:cNvSpPr/>
              <p:nvPr/>
            </p:nvSpPr>
            <p:spPr>
              <a:xfrm>
                <a:off x="2316262" y="471485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6"/>
              <p:cNvSpPr/>
              <p:nvPr/>
            </p:nvSpPr>
            <p:spPr>
              <a:xfrm>
                <a:off x="2316262" y="4601524"/>
                <a:ext cx="13958" cy="57370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6"/>
              <p:cNvSpPr/>
              <p:nvPr/>
            </p:nvSpPr>
            <p:spPr>
              <a:xfrm>
                <a:off x="2316262" y="448973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6"/>
              <p:cNvSpPr/>
              <p:nvPr/>
            </p:nvSpPr>
            <p:spPr>
              <a:xfrm>
                <a:off x="2316262" y="4376271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6"/>
              <p:cNvSpPr/>
              <p:nvPr/>
            </p:nvSpPr>
            <p:spPr>
              <a:xfrm>
                <a:off x="2316262" y="4264989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2316262" y="415153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1901100" y="2081225"/>
                <a:ext cx="57882" cy="29837"/>
              </a:xfrm>
              <a:custGeom>
                <a:rect b="b" l="l" r="r" t="t"/>
                <a:pathLst>
                  <a:path extrusionOk="0" h="233" w="452">
                    <a:moveTo>
                      <a:pt x="422" y="1"/>
                    </a:moveTo>
                    <a:cubicBezTo>
                      <a:pt x="288" y="27"/>
                      <a:pt x="138" y="82"/>
                      <a:pt x="0" y="138"/>
                    </a:cubicBezTo>
                    <a:lnTo>
                      <a:pt x="43" y="233"/>
                    </a:lnTo>
                    <a:cubicBezTo>
                      <a:pt x="177" y="177"/>
                      <a:pt x="314" y="138"/>
                      <a:pt x="451" y="95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1718105" y="2764795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1718105" y="2878254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1718105" y="2540055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1742436" y="2208514"/>
                <a:ext cx="40338" cy="56217"/>
              </a:xfrm>
              <a:custGeom>
                <a:rect b="b" l="l" r="r" t="t"/>
                <a:pathLst>
                  <a:path extrusionOk="0" h="439" w="315">
                    <a:moveTo>
                      <a:pt x="220" y="0"/>
                    </a:moveTo>
                    <a:cubicBezTo>
                      <a:pt x="138" y="124"/>
                      <a:pt x="69" y="258"/>
                      <a:pt x="1" y="396"/>
                    </a:cubicBezTo>
                    <a:lnTo>
                      <a:pt x="108" y="438"/>
                    </a:lnTo>
                    <a:cubicBezTo>
                      <a:pt x="164" y="301"/>
                      <a:pt x="233" y="177"/>
                      <a:pt x="314" y="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1718105" y="2426596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806849" y="2126429"/>
                <a:ext cx="52504" cy="47381"/>
              </a:xfrm>
              <a:custGeom>
                <a:rect b="b" l="l" r="r" t="t"/>
                <a:pathLst>
                  <a:path extrusionOk="0" h="370" w="410">
                    <a:moveTo>
                      <a:pt x="341" y="1"/>
                    </a:moveTo>
                    <a:cubicBezTo>
                      <a:pt x="220" y="82"/>
                      <a:pt x="109" y="180"/>
                      <a:pt x="1" y="288"/>
                    </a:cubicBezTo>
                    <a:lnTo>
                      <a:pt x="83" y="370"/>
                    </a:lnTo>
                    <a:cubicBezTo>
                      <a:pt x="177" y="275"/>
                      <a:pt x="289" y="180"/>
                      <a:pt x="409" y="9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1718105" y="2313137"/>
                <a:ext cx="21129" cy="57882"/>
              </a:xfrm>
              <a:custGeom>
                <a:rect b="b" l="l" r="r" t="t"/>
                <a:pathLst>
                  <a:path extrusionOk="0" h="452" w="165">
                    <a:moveTo>
                      <a:pt x="53" y="0"/>
                    </a:moveTo>
                    <a:cubicBezTo>
                      <a:pt x="27" y="151"/>
                      <a:pt x="14" y="301"/>
                      <a:pt x="1" y="451"/>
                    </a:cubicBezTo>
                    <a:lnTo>
                      <a:pt x="109" y="451"/>
                    </a:lnTo>
                    <a:cubicBezTo>
                      <a:pt x="122" y="314"/>
                      <a:pt x="135" y="164"/>
                      <a:pt x="164" y="3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1718105" y="265338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718105" y="3553374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718105" y="366683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1718105" y="2989921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1718105" y="377811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1718105" y="310338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1718105" y="3214790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1718105" y="3441579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1718105" y="332812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2316262" y="245963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2316262" y="257309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2316262" y="2686552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2316262" y="2798218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2012894" y="2072389"/>
                <a:ext cx="57370" cy="17800"/>
              </a:xfrm>
              <a:custGeom>
                <a:rect b="b" l="l" r="r" t="t"/>
                <a:pathLst>
                  <a:path extrusionOk="0" h="139" w="448">
                    <a:moveTo>
                      <a:pt x="0" y="1"/>
                    </a:moveTo>
                    <a:lnTo>
                      <a:pt x="0" y="112"/>
                    </a:lnTo>
                    <a:lnTo>
                      <a:pt x="95" y="112"/>
                    </a:lnTo>
                    <a:cubicBezTo>
                      <a:pt x="203" y="112"/>
                      <a:pt x="327" y="125"/>
                      <a:pt x="435" y="138"/>
                    </a:cubicBezTo>
                    <a:lnTo>
                      <a:pt x="448" y="30"/>
                    </a:lnTo>
                    <a:cubicBezTo>
                      <a:pt x="327" y="14"/>
                      <a:pt x="216" y="1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2314597" y="2346176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09" y="1"/>
                    </a:moveTo>
                    <a:lnTo>
                      <a:pt x="1" y="17"/>
                    </a:lnTo>
                    <a:cubicBezTo>
                      <a:pt x="14" y="99"/>
                      <a:pt x="14" y="180"/>
                      <a:pt x="14" y="262"/>
                    </a:cubicBezTo>
                    <a:lnTo>
                      <a:pt x="14" y="452"/>
                    </a:lnTo>
                    <a:lnTo>
                      <a:pt x="122" y="452"/>
                    </a:lnTo>
                    <a:lnTo>
                      <a:pt x="122" y="262"/>
                    </a:lnTo>
                    <a:cubicBezTo>
                      <a:pt x="122" y="180"/>
                      <a:pt x="122" y="99"/>
                      <a:pt x="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2283223" y="2238223"/>
                <a:ext cx="34832" cy="55833"/>
              </a:xfrm>
              <a:custGeom>
                <a:rect b="b" l="l" r="r" t="t"/>
                <a:pathLst>
                  <a:path extrusionOk="0" h="436" w="272">
                    <a:moveTo>
                      <a:pt x="108" y="0"/>
                    </a:moveTo>
                    <a:lnTo>
                      <a:pt x="1" y="43"/>
                    </a:lnTo>
                    <a:cubicBezTo>
                      <a:pt x="66" y="177"/>
                      <a:pt x="122" y="301"/>
                      <a:pt x="164" y="435"/>
                    </a:cubicBezTo>
                    <a:lnTo>
                      <a:pt x="272" y="409"/>
                    </a:lnTo>
                    <a:cubicBezTo>
                      <a:pt x="229" y="272"/>
                      <a:pt x="177" y="125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2216633" y="2147430"/>
                <a:ext cx="49174" cy="50711"/>
              </a:xfrm>
              <a:custGeom>
                <a:rect b="b" l="l" r="r" t="t"/>
                <a:pathLst>
                  <a:path extrusionOk="0" h="396" w="384">
                    <a:moveTo>
                      <a:pt x="70" y="0"/>
                    </a:moveTo>
                    <a:lnTo>
                      <a:pt x="1" y="82"/>
                    </a:lnTo>
                    <a:cubicBezTo>
                      <a:pt x="96" y="180"/>
                      <a:pt x="207" y="288"/>
                      <a:pt x="289" y="396"/>
                    </a:cubicBezTo>
                    <a:lnTo>
                      <a:pt x="383" y="327"/>
                    </a:lnTo>
                    <a:cubicBezTo>
                      <a:pt x="289" y="206"/>
                      <a:pt x="177" y="98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2120846" y="2090061"/>
                <a:ext cx="57882" cy="36496"/>
              </a:xfrm>
              <a:custGeom>
                <a:rect b="b" l="l" r="r" t="t"/>
                <a:pathLst>
                  <a:path extrusionOk="0" h="285" w="452">
                    <a:moveTo>
                      <a:pt x="43" y="0"/>
                    </a:moveTo>
                    <a:lnTo>
                      <a:pt x="0" y="108"/>
                    </a:lnTo>
                    <a:cubicBezTo>
                      <a:pt x="138" y="151"/>
                      <a:pt x="272" y="219"/>
                      <a:pt x="396" y="285"/>
                    </a:cubicBezTo>
                    <a:lnTo>
                      <a:pt x="451" y="190"/>
                    </a:lnTo>
                    <a:cubicBezTo>
                      <a:pt x="314" y="108"/>
                      <a:pt x="177" y="5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316262" y="291129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1718105" y="4003368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1718105" y="4114650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" y="1"/>
                    </a:moveTo>
                    <a:lnTo>
                      <a:pt x="1" y="452"/>
                    </a:lnTo>
                    <a:lnTo>
                      <a:pt x="122" y="452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1718105" y="3889909"/>
                <a:ext cx="15623" cy="57498"/>
              </a:xfrm>
              <a:custGeom>
                <a:rect b="b" l="l" r="r" t="t"/>
                <a:pathLst>
                  <a:path extrusionOk="0" h="449" w="122">
                    <a:moveTo>
                      <a:pt x="1" y="0"/>
                    </a:moveTo>
                    <a:lnTo>
                      <a:pt x="1" y="14"/>
                    </a:lnTo>
                    <a:lnTo>
                      <a:pt x="1" y="177"/>
                    </a:lnTo>
                    <a:lnTo>
                      <a:pt x="1" y="448"/>
                    </a:lnTo>
                    <a:lnTo>
                      <a:pt x="122" y="44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1718105" y="4228109"/>
                <a:ext cx="15623" cy="56217"/>
              </a:xfrm>
              <a:custGeom>
                <a:rect b="b" l="l" r="r" t="t"/>
                <a:pathLst>
                  <a:path extrusionOk="0" h="439" w="122">
                    <a:moveTo>
                      <a:pt x="1" y="0"/>
                    </a:moveTo>
                    <a:lnTo>
                      <a:pt x="1" y="438"/>
                    </a:lnTo>
                    <a:lnTo>
                      <a:pt x="122" y="43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6"/>
              <p:cNvSpPr/>
              <p:nvPr/>
            </p:nvSpPr>
            <p:spPr>
              <a:xfrm>
                <a:off x="1718105" y="4341568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6"/>
              <p:cNvSpPr/>
              <p:nvPr/>
            </p:nvSpPr>
            <p:spPr>
              <a:xfrm>
                <a:off x="1718105" y="4453362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6"/>
              <p:cNvSpPr/>
              <p:nvPr/>
            </p:nvSpPr>
            <p:spPr>
              <a:xfrm>
                <a:off x="1718105" y="4678103"/>
                <a:ext cx="15623" cy="59547"/>
              </a:xfrm>
              <a:custGeom>
                <a:rect b="b" l="l" r="r" t="t"/>
                <a:pathLst>
                  <a:path extrusionOk="0" h="465" w="122">
                    <a:moveTo>
                      <a:pt x="1" y="0"/>
                    </a:moveTo>
                    <a:lnTo>
                      <a:pt x="1" y="30"/>
                    </a:lnTo>
                    <a:lnTo>
                      <a:pt x="1" y="451"/>
                    </a:lnTo>
                    <a:lnTo>
                      <a:pt x="1" y="464"/>
                    </a:lnTo>
                    <a:lnTo>
                      <a:pt x="122" y="464"/>
                    </a:lnTo>
                    <a:lnTo>
                      <a:pt x="122" y="451"/>
                    </a:lnTo>
                    <a:lnTo>
                      <a:pt x="122" y="3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6"/>
              <p:cNvSpPr/>
              <p:nvPr/>
            </p:nvSpPr>
            <p:spPr>
              <a:xfrm>
                <a:off x="1718105" y="4566693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1"/>
                    </a:moveTo>
                    <a:lnTo>
                      <a:pt x="1" y="436"/>
                    </a:lnTo>
                    <a:lnTo>
                      <a:pt x="122" y="43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5" name="Google Shape;475;p6"/>
          <p:cNvGrpSpPr/>
          <p:nvPr/>
        </p:nvGrpSpPr>
        <p:grpSpPr>
          <a:xfrm rot="5400000">
            <a:off x="3794695" y="3373512"/>
            <a:ext cx="4143889" cy="6604850"/>
            <a:chOff x="1336575" y="1389950"/>
            <a:chExt cx="1583450" cy="2523825"/>
          </a:xfrm>
        </p:grpSpPr>
        <p:sp>
          <p:nvSpPr>
            <p:cNvPr id="476" name="Google Shape;476;p6"/>
            <p:cNvSpPr/>
            <p:nvPr/>
          </p:nvSpPr>
          <p:spPr>
            <a:xfrm>
              <a:off x="1336575" y="1389950"/>
              <a:ext cx="1583450" cy="2523825"/>
            </a:xfrm>
            <a:custGeom>
              <a:rect b="b" l="l" r="r" t="t"/>
              <a:pathLst>
                <a:path extrusionOk="0" h="100953" w="63338">
                  <a:moveTo>
                    <a:pt x="1" y="1"/>
                  </a:moveTo>
                  <a:lnTo>
                    <a:pt x="1" y="45116"/>
                  </a:lnTo>
                  <a:cubicBezTo>
                    <a:pt x="1" y="48401"/>
                    <a:pt x="1340" y="50320"/>
                    <a:pt x="2470" y="51366"/>
                  </a:cubicBezTo>
                  <a:cubicBezTo>
                    <a:pt x="4773" y="53543"/>
                    <a:pt x="7793" y="53571"/>
                    <a:pt x="8519" y="53571"/>
                  </a:cubicBezTo>
                  <a:lnTo>
                    <a:pt x="54938" y="53571"/>
                  </a:lnTo>
                  <a:lnTo>
                    <a:pt x="55057" y="53543"/>
                  </a:lnTo>
                  <a:cubicBezTo>
                    <a:pt x="55378" y="53543"/>
                    <a:pt x="56222" y="53633"/>
                    <a:pt x="56682" y="54094"/>
                  </a:cubicBezTo>
                  <a:cubicBezTo>
                    <a:pt x="57003" y="54415"/>
                    <a:pt x="57177" y="55001"/>
                    <a:pt x="57177" y="55838"/>
                  </a:cubicBezTo>
                  <a:lnTo>
                    <a:pt x="57177" y="100953"/>
                  </a:lnTo>
                  <a:lnTo>
                    <a:pt x="63337" y="100953"/>
                  </a:lnTo>
                  <a:lnTo>
                    <a:pt x="63337" y="55838"/>
                  </a:lnTo>
                  <a:cubicBezTo>
                    <a:pt x="63337" y="52587"/>
                    <a:pt x="62005" y="50641"/>
                    <a:pt x="60868" y="49594"/>
                  </a:cubicBezTo>
                  <a:cubicBezTo>
                    <a:pt x="58783" y="47611"/>
                    <a:pt x="56100" y="47406"/>
                    <a:pt x="55082" y="47406"/>
                  </a:cubicBezTo>
                  <a:cubicBezTo>
                    <a:pt x="54979" y="47406"/>
                    <a:pt x="54893" y="47408"/>
                    <a:pt x="54826" y="47411"/>
                  </a:cubicBezTo>
                  <a:lnTo>
                    <a:pt x="8463" y="47411"/>
                  </a:lnTo>
                  <a:lnTo>
                    <a:pt x="8400" y="47383"/>
                  </a:lnTo>
                  <a:lnTo>
                    <a:pt x="8289" y="47411"/>
                  </a:lnTo>
                  <a:cubicBezTo>
                    <a:pt x="7968" y="47411"/>
                    <a:pt x="7124" y="47327"/>
                    <a:pt x="6656" y="46888"/>
                  </a:cubicBezTo>
                  <a:cubicBezTo>
                    <a:pt x="6342" y="46539"/>
                    <a:pt x="6168" y="45960"/>
                    <a:pt x="6168" y="45116"/>
                  </a:cubicBezTo>
                  <a:lnTo>
                    <a:pt x="6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2510150" y="2649325"/>
              <a:ext cx="11700" cy="5775"/>
            </a:xfrm>
            <a:custGeom>
              <a:rect b="b" l="l" r="r" t="t"/>
              <a:pathLst>
                <a:path extrusionOk="0" h="231" w="468">
                  <a:moveTo>
                    <a:pt x="0" y="1"/>
                  </a:moveTo>
                  <a:lnTo>
                    <a:pt x="0" y="231"/>
                  </a:lnTo>
                  <a:lnTo>
                    <a:pt x="468" y="23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1406350" y="1423450"/>
              <a:ext cx="1080625" cy="1231650"/>
            </a:xfrm>
            <a:custGeom>
              <a:rect b="b" l="l" r="r" t="t"/>
              <a:pathLst>
                <a:path extrusionOk="0" h="49266" w="43225">
                  <a:moveTo>
                    <a:pt x="0" y="0"/>
                  </a:moveTo>
                  <a:lnTo>
                    <a:pt x="0" y="928"/>
                  </a:lnTo>
                  <a:lnTo>
                    <a:pt x="238" y="928"/>
                  </a:lnTo>
                  <a:lnTo>
                    <a:pt x="238" y="0"/>
                  </a:lnTo>
                  <a:close/>
                  <a:moveTo>
                    <a:pt x="0" y="1863"/>
                  </a:moveTo>
                  <a:lnTo>
                    <a:pt x="0" y="2791"/>
                  </a:lnTo>
                  <a:lnTo>
                    <a:pt x="238" y="2791"/>
                  </a:lnTo>
                  <a:lnTo>
                    <a:pt x="238" y="1863"/>
                  </a:lnTo>
                  <a:close/>
                  <a:moveTo>
                    <a:pt x="0" y="3719"/>
                  </a:moveTo>
                  <a:lnTo>
                    <a:pt x="0" y="4653"/>
                  </a:lnTo>
                  <a:lnTo>
                    <a:pt x="238" y="4653"/>
                  </a:lnTo>
                  <a:lnTo>
                    <a:pt x="238" y="3719"/>
                  </a:lnTo>
                  <a:close/>
                  <a:moveTo>
                    <a:pt x="0" y="5581"/>
                  </a:moveTo>
                  <a:lnTo>
                    <a:pt x="0" y="6509"/>
                  </a:lnTo>
                  <a:lnTo>
                    <a:pt x="238" y="6509"/>
                  </a:lnTo>
                  <a:lnTo>
                    <a:pt x="238" y="5581"/>
                  </a:lnTo>
                  <a:close/>
                  <a:moveTo>
                    <a:pt x="0" y="7444"/>
                  </a:moveTo>
                  <a:lnTo>
                    <a:pt x="0" y="8372"/>
                  </a:lnTo>
                  <a:lnTo>
                    <a:pt x="238" y="8372"/>
                  </a:lnTo>
                  <a:lnTo>
                    <a:pt x="238" y="7444"/>
                  </a:lnTo>
                  <a:close/>
                  <a:moveTo>
                    <a:pt x="0" y="9300"/>
                  </a:moveTo>
                  <a:lnTo>
                    <a:pt x="0" y="10234"/>
                  </a:lnTo>
                  <a:lnTo>
                    <a:pt x="238" y="10234"/>
                  </a:lnTo>
                  <a:lnTo>
                    <a:pt x="238" y="9300"/>
                  </a:lnTo>
                  <a:close/>
                  <a:moveTo>
                    <a:pt x="0" y="11162"/>
                  </a:moveTo>
                  <a:lnTo>
                    <a:pt x="0" y="12090"/>
                  </a:lnTo>
                  <a:lnTo>
                    <a:pt x="238" y="12090"/>
                  </a:lnTo>
                  <a:lnTo>
                    <a:pt x="238" y="11162"/>
                  </a:lnTo>
                  <a:close/>
                  <a:moveTo>
                    <a:pt x="0" y="13025"/>
                  </a:moveTo>
                  <a:lnTo>
                    <a:pt x="0" y="13953"/>
                  </a:lnTo>
                  <a:lnTo>
                    <a:pt x="238" y="13953"/>
                  </a:lnTo>
                  <a:lnTo>
                    <a:pt x="238" y="13025"/>
                  </a:lnTo>
                  <a:close/>
                  <a:moveTo>
                    <a:pt x="0" y="14880"/>
                  </a:moveTo>
                  <a:lnTo>
                    <a:pt x="0" y="15815"/>
                  </a:lnTo>
                  <a:lnTo>
                    <a:pt x="238" y="15815"/>
                  </a:lnTo>
                  <a:lnTo>
                    <a:pt x="238" y="14880"/>
                  </a:lnTo>
                  <a:close/>
                  <a:moveTo>
                    <a:pt x="0" y="16743"/>
                  </a:moveTo>
                  <a:lnTo>
                    <a:pt x="0" y="17671"/>
                  </a:lnTo>
                  <a:lnTo>
                    <a:pt x="238" y="17671"/>
                  </a:lnTo>
                  <a:lnTo>
                    <a:pt x="238" y="16743"/>
                  </a:lnTo>
                  <a:close/>
                  <a:moveTo>
                    <a:pt x="0" y="18606"/>
                  </a:moveTo>
                  <a:lnTo>
                    <a:pt x="0" y="19534"/>
                  </a:lnTo>
                  <a:lnTo>
                    <a:pt x="238" y="19534"/>
                  </a:lnTo>
                  <a:lnTo>
                    <a:pt x="238" y="18606"/>
                  </a:lnTo>
                  <a:close/>
                  <a:moveTo>
                    <a:pt x="0" y="20461"/>
                  </a:moveTo>
                  <a:lnTo>
                    <a:pt x="0" y="21396"/>
                  </a:lnTo>
                  <a:lnTo>
                    <a:pt x="238" y="21396"/>
                  </a:lnTo>
                  <a:lnTo>
                    <a:pt x="238" y="20461"/>
                  </a:lnTo>
                  <a:close/>
                  <a:moveTo>
                    <a:pt x="0" y="22324"/>
                  </a:moveTo>
                  <a:lnTo>
                    <a:pt x="0" y="23252"/>
                  </a:lnTo>
                  <a:lnTo>
                    <a:pt x="238" y="23252"/>
                  </a:lnTo>
                  <a:lnTo>
                    <a:pt x="238" y="22324"/>
                  </a:lnTo>
                  <a:close/>
                  <a:moveTo>
                    <a:pt x="0" y="24187"/>
                  </a:moveTo>
                  <a:lnTo>
                    <a:pt x="0" y="25114"/>
                  </a:lnTo>
                  <a:lnTo>
                    <a:pt x="238" y="25114"/>
                  </a:lnTo>
                  <a:lnTo>
                    <a:pt x="238" y="24187"/>
                  </a:lnTo>
                  <a:close/>
                  <a:moveTo>
                    <a:pt x="0" y="26014"/>
                  </a:moveTo>
                  <a:lnTo>
                    <a:pt x="0" y="26942"/>
                  </a:lnTo>
                  <a:lnTo>
                    <a:pt x="238" y="26942"/>
                  </a:lnTo>
                  <a:lnTo>
                    <a:pt x="238" y="26014"/>
                  </a:lnTo>
                  <a:close/>
                  <a:moveTo>
                    <a:pt x="0" y="27877"/>
                  </a:moveTo>
                  <a:lnTo>
                    <a:pt x="0" y="28805"/>
                  </a:lnTo>
                  <a:lnTo>
                    <a:pt x="238" y="28805"/>
                  </a:lnTo>
                  <a:lnTo>
                    <a:pt x="238" y="27877"/>
                  </a:lnTo>
                  <a:close/>
                  <a:moveTo>
                    <a:pt x="0" y="29733"/>
                  </a:moveTo>
                  <a:lnTo>
                    <a:pt x="0" y="30667"/>
                  </a:lnTo>
                  <a:lnTo>
                    <a:pt x="238" y="30667"/>
                  </a:lnTo>
                  <a:lnTo>
                    <a:pt x="238" y="29733"/>
                  </a:lnTo>
                  <a:close/>
                  <a:moveTo>
                    <a:pt x="0" y="31595"/>
                  </a:moveTo>
                  <a:lnTo>
                    <a:pt x="0" y="32523"/>
                  </a:lnTo>
                  <a:lnTo>
                    <a:pt x="238" y="32523"/>
                  </a:lnTo>
                  <a:lnTo>
                    <a:pt x="238" y="31595"/>
                  </a:lnTo>
                  <a:close/>
                  <a:moveTo>
                    <a:pt x="0" y="33458"/>
                  </a:moveTo>
                  <a:lnTo>
                    <a:pt x="0" y="34386"/>
                  </a:lnTo>
                  <a:lnTo>
                    <a:pt x="238" y="34386"/>
                  </a:lnTo>
                  <a:lnTo>
                    <a:pt x="238" y="33458"/>
                  </a:lnTo>
                  <a:close/>
                  <a:moveTo>
                    <a:pt x="0" y="35314"/>
                  </a:moveTo>
                  <a:lnTo>
                    <a:pt x="0" y="36248"/>
                  </a:lnTo>
                  <a:lnTo>
                    <a:pt x="238" y="36248"/>
                  </a:lnTo>
                  <a:lnTo>
                    <a:pt x="238" y="35314"/>
                  </a:lnTo>
                  <a:close/>
                  <a:moveTo>
                    <a:pt x="0" y="37176"/>
                  </a:moveTo>
                  <a:lnTo>
                    <a:pt x="0" y="38104"/>
                  </a:lnTo>
                  <a:lnTo>
                    <a:pt x="238" y="38104"/>
                  </a:lnTo>
                  <a:lnTo>
                    <a:pt x="238" y="37176"/>
                  </a:lnTo>
                  <a:close/>
                  <a:moveTo>
                    <a:pt x="0" y="39039"/>
                  </a:moveTo>
                  <a:lnTo>
                    <a:pt x="0" y="39967"/>
                  </a:lnTo>
                  <a:lnTo>
                    <a:pt x="238" y="39967"/>
                  </a:lnTo>
                  <a:lnTo>
                    <a:pt x="238" y="39039"/>
                  </a:lnTo>
                  <a:close/>
                  <a:moveTo>
                    <a:pt x="0" y="40894"/>
                  </a:moveTo>
                  <a:lnTo>
                    <a:pt x="0" y="41829"/>
                  </a:lnTo>
                  <a:lnTo>
                    <a:pt x="238" y="41829"/>
                  </a:lnTo>
                  <a:lnTo>
                    <a:pt x="238" y="40894"/>
                  </a:lnTo>
                  <a:close/>
                  <a:moveTo>
                    <a:pt x="0" y="42757"/>
                  </a:moveTo>
                  <a:lnTo>
                    <a:pt x="0" y="43720"/>
                  </a:lnTo>
                  <a:lnTo>
                    <a:pt x="238" y="43720"/>
                  </a:lnTo>
                  <a:lnTo>
                    <a:pt x="238" y="42757"/>
                  </a:lnTo>
                  <a:close/>
                  <a:moveTo>
                    <a:pt x="293" y="44620"/>
                  </a:moveTo>
                  <a:lnTo>
                    <a:pt x="63" y="44648"/>
                  </a:lnTo>
                  <a:cubicBezTo>
                    <a:pt x="91" y="44969"/>
                    <a:pt x="147" y="45289"/>
                    <a:pt x="203" y="45575"/>
                  </a:cubicBezTo>
                  <a:lnTo>
                    <a:pt x="440" y="45520"/>
                  </a:lnTo>
                  <a:cubicBezTo>
                    <a:pt x="377" y="45227"/>
                    <a:pt x="321" y="44941"/>
                    <a:pt x="293" y="44620"/>
                  </a:cubicBezTo>
                  <a:close/>
                  <a:moveTo>
                    <a:pt x="726" y="46364"/>
                  </a:moveTo>
                  <a:lnTo>
                    <a:pt x="524" y="46475"/>
                  </a:lnTo>
                  <a:cubicBezTo>
                    <a:pt x="670" y="46768"/>
                    <a:pt x="817" y="47033"/>
                    <a:pt x="991" y="47292"/>
                  </a:cubicBezTo>
                  <a:lnTo>
                    <a:pt x="1193" y="47145"/>
                  </a:lnTo>
                  <a:cubicBezTo>
                    <a:pt x="1019" y="46915"/>
                    <a:pt x="872" y="46650"/>
                    <a:pt x="726" y="46364"/>
                  </a:cubicBezTo>
                  <a:close/>
                  <a:moveTo>
                    <a:pt x="1807" y="47815"/>
                  </a:moveTo>
                  <a:lnTo>
                    <a:pt x="1661" y="47989"/>
                  </a:lnTo>
                  <a:cubicBezTo>
                    <a:pt x="1891" y="48192"/>
                    <a:pt x="2156" y="48366"/>
                    <a:pt x="2414" y="48540"/>
                  </a:cubicBezTo>
                  <a:lnTo>
                    <a:pt x="2533" y="48338"/>
                  </a:lnTo>
                  <a:cubicBezTo>
                    <a:pt x="2268" y="48192"/>
                    <a:pt x="2037" y="48017"/>
                    <a:pt x="1807" y="47815"/>
                  </a:cubicBezTo>
                  <a:close/>
                  <a:moveTo>
                    <a:pt x="3377" y="48687"/>
                  </a:moveTo>
                  <a:lnTo>
                    <a:pt x="3286" y="48917"/>
                  </a:lnTo>
                  <a:cubicBezTo>
                    <a:pt x="3579" y="49008"/>
                    <a:pt x="3900" y="49091"/>
                    <a:pt x="4214" y="49154"/>
                  </a:cubicBezTo>
                  <a:lnTo>
                    <a:pt x="4249" y="48917"/>
                  </a:lnTo>
                  <a:cubicBezTo>
                    <a:pt x="3956" y="48861"/>
                    <a:pt x="3635" y="48805"/>
                    <a:pt x="3377" y="48687"/>
                  </a:cubicBezTo>
                  <a:close/>
                  <a:moveTo>
                    <a:pt x="5149" y="49036"/>
                  </a:moveTo>
                  <a:lnTo>
                    <a:pt x="5149" y="49266"/>
                  </a:lnTo>
                  <a:lnTo>
                    <a:pt x="6077" y="49266"/>
                  </a:lnTo>
                  <a:lnTo>
                    <a:pt x="6077" y="49036"/>
                  </a:lnTo>
                  <a:close/>
                  <a:moveTo>
                    <a:pt x="7004" y="49036"/>
                  </a:moveTo>
                  <a:lnTo>
                    <a:pt x="7004" y="49266"/>
                  </a:lnTo>
                  <a:lnTo>
                    <a:pt x="7939" y="49266"/>
                  </a:lnTo>
                  <a:lnTo>
                    <a:pt x="7939" y="49036"/>
                  </a:lnTo>
                  <a:close/>
                  <a:moveTo>
                    <a:pt x="8867" y="49036"/>
                  </a:moveTo>
                  <a:lnTo>
                    <a:pt x="8867" y="49266"/>
                  </a:lnTo>
                  <a:lnTo>
                    <a:pt x="9795" y="49266"/>
                  </a:lnTo>
                  <a:lnTo>
                    <a:pt x="9795" y="49036"/>
                  </a:lnTo>
                  <a:close/>
                  <a:moveTo>
                    <a:pt x="10730" y="49036"/>
                  </a:moveTo>
                  <a:lnTo>
                    <a:pt x="10730" y="49266"/>
                  </a:lnTo>
                  <a:lnTo>
                    <a:pt x="11658" y="49266"/>
                  </a:lnTo>
                  <a:lnTo>
                    <a:pt x="11658" y="49036"/>
                  </a:lnTo>
                  <a:close/>
                  <a:moveTo>
                    <a:pt x="12585" y="49036"/>
                  </a:moveTo>
                  <a:lnTo>
                    <a:pt x="12585" y="49266"/>
                  </a:lnTo>
                  <a:lnTo>
                    <a:pt x="13520" y="49266"/>
                  </a:lnTo>
                  <a:lnTo>
                    <a:pt x="13520" y="49036"/>
                  </a:lnTo>
                  <a:close/>
                  <a:moveTo>
                    <a:pt x="14448" y="49036"/>
                  </a:moveTo>
                  <a:lnTo>
                    <a:pt x="14448" y="49266"/>
                  </a:lnTo>
                  <a:lnTo>
                    <a:pt x="15376" y="49266"/>
                  </a:lnTo>
                  <a:lnTo>
                    <a:pt x="15376" y="49036"/>
                  </a:lnTo>
                  <a:close/>
                  <a:moveTo>
                    <a:pt x="16283" y="49036"/>
                  </a:moveTo>
                  <a:lnTo>
                    <a:pt x="16283" y="49266"/>
                  </a:lnTo>
                  <a:lnTo>
                    <a:pt x="17211" y="49266"/>
                  </a:lnTo>
                  <a:lnTo>
                    <a:pt x="17211" y="49036"/>
                  </a:lnTo>
                  <a:close/>
                  <a:moveTo>
                    <a:pt x="18138" y="49036"/>
                  </a:moveTo>
                  <a:lnTo>
                    <a:pt x="18138" y="49266"/>
                  </a:lnTo>
                  <a:lnTo>
                    <a:pt x="19073" y="49266"/>
                  </a:lnTo>
                  <a:lnTo>
                    <a:pt x="19073" y="49036"/>
                  </a:lnTo>
                  <a:close/>
                  <a:moveTo>
                    <a:pt x="20001" y="49036"/>
                  </a:moveTo>
                  <a:lnTo>
                    <a:pt x="20001" y="49266"/>
                  </a:lnTo>
                  <a:lnTo>
                    <a:pt x="20929" y="49266"/>
                  </a:lnTo>
                  <a:lnTo>
                    <a:pt x="20929" y="49036"/>
                  </a:lnTo>
                  <a:close/>
                  <a:moveTo>
                    <a:pt x="21864" y="49036"/>
                  </a:moveTo>
                  <a:lnTo>
                    <a:pt x="21864" y="49266"/>
                  </a:lnTo>
                  <a:lnTo>
                    <a:pt x="22791" y="49266"/>
                  </a:lnTo>
                  <a:lnTo>
                    <a:pt x="22791" y="49036"/>
                  </a:lnTo>
                  <a:close/>
                  <a:moveTo>
                    <a:pt x="23719" y="49036"/>
                  </a:moveTo>
                  <a:lnTo>
                    <a:pt x="23719" y="49266"/>
                  </a:lnTo>
                  <a:lnTo>
                    <a:pt x="24654" y="49266"/>
                  </a:lnTo>
                  <a:lnTo>
                    <a:pt x="24654" y="49036"/>
                  </a:lnTo>
                  <a:close/>
                  <a:moveTo>
                    <a:pt x="25582" y="49036"/>
                  </a:moveTo>
                  <a:lnTo>
                    <a:pt x="25582" y="49266"/>
                  </a:lnTo>
                  <a:lnTo>
                    <a:pt x="26510" y="49266"/>
                  </a:lnTo>
                  <a:lnTo>
                    <a:pt x="26510" y="49036"/>
                  </a:lnTo>
                  <a:close/>
                  <a:moveTo>
                    <a:pt x="27445" y="49036"/>
                  </a:moveTo>
                  <a:lnTo>
                    <a:pt x="27445" y="49266"/>
                  </a:lnTo>
                  <a:lnTo>
                    <a:pt x="28372" y="49266"/>
                  </a:lnTo>
                  <a:lnTo>
                    <a:pt x="28372" y="49036"/>
                  </a:lnTo>
                  <a:close/>
                  <a:moveTo>
                    <a:pt x="29300" y="49036"/>
                  </a:moveTo>
                  <a:lnTo>
                    <a:pt x="29300" y="49266"/>
                  </a:lnTo>
                  <a:lnTo>
                    <a:pt x="30235" y="49266"/>
                  </a:lnTo>
                  <a:lnTo>
                    <a:pt x="30235" y="49036"/>
                  </a:lnTo>
                  <a:close/>
                  <a:moveTo>
                    <a:pt x="31163" y="49036"/>
                  </a:moveTo>
                  <a:lnTo>
                    <a:pt x="31163" y="49266"/>
                  </a:lnTo>
                  <a:lnTo>
                    <a:pt x="32063" y="49266"/>
                  </a:lnTo>
                  <a:lnTo>
                    <a:pt x="32063" y="49036"/>
                  </a:lnTo>
                  <a:close/>
                  <a:moveTo>
                    <a:pt x="32991" y="49036"/>
                  </a:moveTo>
                  <a:lnTo>
                    <a:pt x="32991" y="49266"/>
                  </a:lnTo>
                  <a:lnTo>
                    <a:pt x="33925" y="49266"/>
                  </a:lnTo>
                  <a:lnTo>
                    <a:pt x="33925" y="49036"/>
                  </a:lnTo>
                  <a:close/>
                  <a:moveTo>
                    <a:pt x="34853" y="49036"/>
                  </a:moveTo>
                  <a:lnTo>
                    <a:pt x="34853" y="49266"/>
                  </a:lnTo>
                  <a:lnTo>
                    <a:pt x="35781" y="49266"/>
                  </a:lnTo>
                  <a:lnTo>
                    <a:pt x="35781" y="49036"/>
                  </a:lnTo>
                  <a:close/>
                  <a:moveTo>
                    <a:pt x="36716" y="49036"/>
                  </a:moveTo>
                  <a:lnTo>
                    <a:pt x="36716" y="49266"/>
                  </a:lnTo>
                  <a:lnTo>
                    <a:pt x="37644" y="49266"/>
                  </a:lnTo>
                  <a:lnTo>
                    <a:pt x="37644" y="49036"/>
                  </a:lnTo>
                  <a:close/>
                  <a:moveTo>
                    <a:pt x="38571" y="49036"/>
                  </a:moveTo>
                  <a:lnTo>
                    <a:pt x="38571" y="49266"/>
                  </a:lnTo>
                  <a:lnTo>
                    <a:pt x="39506" y="49266"/>
                  </a:lnTo>
                  <a:lnTo>
                    <a:pt x="39506" y="49036"/>
                  </a:lnTo>
                  <a:close/>
                  <a:moveTo>
                    <a:pt x="40434" y="49036"/>
                  </a:moveTo>
                  <a:lnTo>
                    <a:pt x="40434" y="49266"/>
                  </a:lnTo>
                  <a:lnTo>
                    <a:pt x="41362" y="49266"/>
                  </a:lnTo>
                  <a:lnTo>
                    <a:pt x="41362" y="49036"/>
                  </a:lnTo>
                  <a:close/>
                  <a:moveTo>
                    <a:pt x="42297" y="49036"/>
                  </a:moveTo>
                  <a:lnTo>
                    <a:pt x="42297" y="49266"/>
                  </a:lnTo>
                  <a:lnTo>
                    <a:pt x="43225" y="49266"/>
                  </a:lnTo>
                  <a:lnTo>
                    <a:pt x="43225" y="490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1406350" y="1389950"/>
              <a:ext cx="5950" cy="11725"/>
            </a:xfrm>
            <a:custGeom>
              <a:rect b="b" l="l" r="r" t="t"/>
              <a:pathLst>
                <a:path extrusionOk="0" h="469" w="238">
                  <a:moveTo>
                    <a:pt x="0" y="1"/>
                  </a:moveTo>
                  <a:lnTo>
                    <a:pt x="0" y="468"/>
                  </a:lnTo>
                  <a:lnTo>
                    <a:pt x="238" y="468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2841525" y="3857075"/>
              <a:ext cx="5950" cy="24100"/>
            </a:xfrm>
            <a:custGeom>
              <a:rect b="b" l="l" r="r" t="t"/>
              <a:pathLst>
                <a:path extrusionOk="0" h="964" w="238">
                  <a:moveTo>
                    <a:pt x="0" y="0"/>
                  </a:moveTo>
                  <a:lnTo>
                    <a:pt x="0" y="963"/>
                  </a:lnTo>
                  <a:lnTo>
                    <a:pt x="237" y="96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841525" y="38105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2836450" y="2740900"/>
              <a:ext cx="10325" cy="24075"/>
            </a:xfrm>
            <a:custGeom>
              <a:rect b="b" l="l" r="r" t="t"/>
              <a:pathLst>
                <a:path extrusionOk="0" h="963" w="413">
                  <a:moveTo>
                    <a:pt x="238" y="0"/>
                  </a:moveTo>
                  <a:lnTo>
                    <a:pt x="1" y="56"/>
                  </a:lnTo>
                  <a:cubicBezTo>
                    <a:pt x="91" y="349"/>
                    <a:pt x="147" y="642"/>
                    <a:pt x="175" y="963"/>
                  </a:cubicBezTo>
                  <a:lnTo>
                    <a:pt x="412" y="928"/>
                  </a:lnTo>
                  <a:cubicBezTo>
                    <a:pt x="350" y="614"/>
                    <a:pt x="322" y="293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2841525" y="37175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2841525" y="36246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2841525" y="35780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2841525" y="376412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2817625" y="2697975"/>
              <a:ext cx="16775" cy="23400"/>
            </a:xfrm>
            <a:custGeom>
              <a:rect b="b" l="l" r="r" t="t"/>
              <a:pathLst>
                <a:path extrusionOk="0" h="936" w="671">
                  <a:moveTo>
                    <a:pt x="203" y="1"/>
                  </a:moveTo>
                  <a:lnTo>
                    <a:pt x="0" y="147"/>
                  </a:lnTo>
                  <a:cubicBezTo>
                    <a:pt x="175" y="378"/>
                    <a:pt x="349" y="643"/>
                    <a:pt x="468" y="936"/>
                  </a:cubicBezTo>
                  <a:lnTo>
                    <a:pt x="670" y="845"/>
                  </a:lnTo>
                  <a:cubicBezTo>
                    <a:pt x="551" y="552"/>
                    <a:pt x="377" y="266"/>
                    <a:pt x="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2841525" y="36709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2510150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2556725" y="2649325"/>
              <a:ext cx="22500" cy="5775"/>
            </a:xfrm>
            <a:custGeom>
              <a:rect b="b" l="l" r="r" t="t"/>
              <a:pathLst>
                <a:path extrusionOk="0" h="231" w="900">
                  <a:moveTo>
                    <a:pt x="0" y="1"/>
                  </a:moveTo>
                  <a:lnTo>
                    <a:pt x="0" y="231"/>
                  </a:lnTo>
                  <a:lnTo>
                    <a:pt x="900" y="23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2648975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2602575" y="26493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1"/>
                  </a:moveTo>
                  <a:lnTo>
                    <a:pt x="1" y="231"/>
                  </a:lnTo>
                  <a:lnTo>
                    <a:pt x="929" y="23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2695550" y="2648625"/>
              <a:ext cx="23200" cy="6475"/>
            </a:xfrm>
            <a:custGeom>
              <a:rect b="b" l="l" r="r" t="t"/>
              <a:pathLst>
                <a:path extrusionOk="0" h="259" w="928">
                  <a:moveTo>
                    <a:pt x="753" y="1"/>
                  </a:moveTo>
                  <a:cubicBezTo>
                    <a:pt x="670" y="1"/>
                    <a:pt x="607" y="29"/>
                    <a:pt x="607" y="29"/>
                  </a:cubicBezTo>
                  <a:lnTo>
                    <a:pt x="0" y="29"/>
                  </a:lnTo>
                  <a:lnTo>
                    <a:pt x="0" y="259"/>
                  </a:lnTo>
                  <a:lnTo>
                    <a:pt x="607" y="259"/>
                  </a:lnTo>
                  <a:cubicBezTo>
                    <a:pt x="607" y="259"/>
                    <a:pt x="670" y="231"/>
                    <a:pt x="753" y="231"/>
                  </a:cubicBezTo>
                  <a:cubicBezTo>
                    <a:pt x="816" y="231"/>
                    <a:pt x="872" y="231"/>
                    <a:pt x="928" y="259"/>
                  </a:cubicBezTo>
                  <a:lnTo>
                    <a:pt x="928" y="29"/>
                  </a:lnTo>
                  <a:cubicBezTo>
                    <a:pt x="872" y="1"/>
                    <a:pt x="816" y="1"/>
                    <a:pt x="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2741225" y="2651600"/>
              <a:ext cx="24100" cy="11525"/>
            </a:xfrm>
            <a:custGeom>
              <a:rect b="b" l="l" r="r" t="t"/>
              <a:pathLst>
                <a:path extrusionOk="0" h="461" w="964">
                  <a:moveTo>
                    <a:pt x="64" y="0"/>
                  </a:moveTo>
                  <a:lnTo>
                    <a:pt x="1" y="231"/>
                  </a:lnTo>
                  <a:cubicBezTo>
                    <a:pt x="322" y="286"/>
                    <a:pt x="615" y="349"/>
                    <a:pt x="908" y="461"/>
                  </a:cubicBezTo>
                  <a:lnTo>
                    <a:pt x="964" y="231"/>
                  </a:lnTo>
                  <a:cubicBezTo>
                    <a:pt x="671" y="140"/>
                    <a:pt x="384" y="56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2784125" y="2667475"/>
              <a:ext cx="22525" cy="17450"/>
            </a:xfrm>
            <a:custGeom>
              <a:rect b="b" l="l" r="r" t="t"/>
              <a:pathLst>
                <a:path extrusionOk="0" h="698" w="901">
                  <a:moveTo>
                    <a:pt x="120" y="0"/>
                  </a:moveTo>
                  <a:lnTo>
                    <a:pt x="1" y="202"/>
                  </a:lnTo>
                  <a:cubicBezTo>
                    <a:pt x="266" y="349"/>
                    <a:pt x="524" y="523"/>
                    <a:pt x="726" y="698"/>
                  </a:cubicBezTo>
                  <a:lnTo>
                    <a:pt x="901" y="523"/>
                  </a:lnTo>
                  <a:cubicBezTo>
                    <a:pt x="671" y="321"/>
                    <a:pt x="413" y="147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2841525" y="29276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2841525" y="2974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2841525" y="302062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2841525" y="311377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2841525" y="30672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2841525" y="27881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2841525" y="2834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2841525" y="35314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2841525" y="28811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2841525" y="3346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2841525" y="33928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9"/>
                  </a:lnTo>
                  <a:lnTo>
                    <a:pt x="237" y="92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2841525" y="34392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2841525" y="31601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2841525" y="34850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2841525" y="3206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2841525" y="3253300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2841525" y="32996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2841525" y="3902075"/>
              <a:ext cx="5950" cy="11700"/>
            </a:xfrm>
            <a:custGeom>
              <a:rect b="b" l="l" r="r" t="t"/>
              <a:pathLst>
                <a:path extrusionOk="0" h="468" w="238">
                  <a:moveTo>
                    <a:pt x="0" y="0"/>
                  </a:moveTo>
                  <a:lnTo>
                    <a:pt x="0" y="468"/>
                  </a:lnTo>
                  <a:lnTo>
                    <a:pt x="237" y="46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6"/>
          <p:cNvGrpSpPr/>
          <p:nvPr/>
        </p:nvGrpSpPr>
        <p:grpSpPr>
          <a:xfrm>
            <a:off x="8243439" y="4320295"/>
            <a:ext cx="374657" cy="463150"/>
            <a:chOff x="8243489" y="4050570"/>
            <a:chExt cx="374657" cy="463150"/>
          </a:xfrm>
        </p:grpSpPr>
        <p:sp>
          <p:nvSpPr>
            <p:cNvPr id="515" name="Google Shape;515;p6"/>
            <p:cNvSpPr/>
            <p:nvPr/>
          </p:nvSpPr>
          <p:spPr>
            <a:xfrm>
              <a:off x="8243489" y="4051225"/>
              <a:ext cx="374657" cy="461828"/>
            </a:xfrm>
            <a:custGeom>
              <a:rect b="b" l="l" r="r" t="t"/>
              <a:pathLst>
                <a:path extrusionOk="0" h="132900" w="107815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8244307" y="4050570"/>
              <a:ext cx="257600" cy="463150"/>
            </a:xfrm>
            <a:custGeom>
              <a:rect b="b" l="l" r="r" t="t"/>
              <a:pathLst>
                <a:path extrusionOk="0" h="18526" w="10304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910"/>
              </a:srgbClr>
            </a:solidFill>
            <a:ln>
              <a:noFill/>
            </a:ln>
          </p:spPr>
        </p:sp>
      </p:grpSp>
      <p:grpSp>
        <p:nvGrpSpPr>
          <p:cNvPr id="517" name="Google Shape;517;p6"/>
          <p:cNvGrpSpPr/>
          <p:nvPr/>
        </p:nvGrpSpPr>
        <p:grpSpPr>
          <a:xfrm>
            <a:off x="366588" y="4512987"/>
            <a:ext cx="514249" cy="630515"/>
            <a:chOff x="366588" y="4512987"/>
            <a:chExt cx="514249" cy="630515"/>
          </a:xfrm>
        </p:grpSpPr>
        <p:grpSp>
          <p:nvGrpSpPr>
            <p:cNvPr id="518" name="Google Shape;518;p6"/>
            <p:cNvGrpSpPr/>
            <p:nvPr/>
          </p:nvGrpSpPr>
          <p:grpSpPr>
            <a:xfrm>
              <a:off x="366588" y="4512987"/>
              <a:ext cx="347653" cy="630515"/>
              <a:chOff x="3816307" y="2352225"/>
              <a:chExt cx="1213027" cy="2199981"/>
            </a:xfrm>
          </p:grpSpPr>
          <p:sp>
            <p:nvSpPr>
              <p:cNvPr id="519" name="Google Shape;519;p6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6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6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2" name="Google Shape;522;p6"/>
            <p:cNvGrpSpPr/>
            <p:nvPr/>
          </p:nvGrpSpPr>
          <p:grpSpPr>
            <a:xfrm>
              <a:off x="714046" y="4839586"/>
              <a:ext cx="166791" cy="302717"/>
              <a:chOff x="3816307" y="2352225"/>
              <a:chExt cx="1213027" cy="2199981"/>
            </a:xfrm>
          </p:grpSpPr>
          <p:sp>
            <p:nvSpPr>
              <p:cNvPr id="523" name="Google Shape;523;p6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6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6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26" name="Google Shape;526;p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7" name="Google Shape;52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"/>
          <p:cNvSpPr txBox="1"/>
          <p:nvPr>
            <p:ph type="title"/>
          </p:nvPr>
        </p:nvSpPr>
        <p:spPr>
          <a:xfrm>
            <a:off x="1032800" y="1028200"/>
            <a:ext cx="332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0" name="Google Shape;530;p7"/>
          <p:cNvSpPr txBox="1"/>
          <p:nvPr>
            <p:ph idx="1" type="subTitle"/>
          </p:nvPr>
        </p:nvSpPr>
        <p:spPr>
          <a:xfrm>
            <a:off x="1032800" y="1600900"/>
            <a:ext cx="3327000" cy="18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531" name="Google Shape;531;p7"/>
          <p:cNvSpPr/>
          <p:nvPr>
            <p:ph idx="2" type="pic"/>
          </p:nvPr>
        </p:nvSpPr>
        <p:spPr>
          <a:xfrm rot="573118">
            <a:off x="5391556" y="1391138"/>
            <a:ext cx="1513179" cy="2622381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32" name="Google Shape;532;p7"/>
          <p:cNvGrpSpPr/>
          <p:nvPr/>
        </p:nvGrpSpPr>
        <p:grpSpPr>
          <a:xfrm>
            <a:off x="544013" y="4513064"/>
            <a:ext cx="750012" cy="630423"/>
            <a:chOff x="1507450" y="3919292"/>
            <a:chExt cx="953486" cy="801453"/>
          </a:xfrm>
        </p:grpSpPr>
        <p:grpSp>
          <p:nvGrpSpPr>
            <p:cNvPr id="533" name="Google Shape;533;p7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1"/>
            </a:xfrm>
          </p:grpSpPr>
          <p:sp>
            <p:nvSpPr>
              <p:cNvPr id="534" name="Google Shape;534;p7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7" name="Google Shape;537;p7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1"/>
            </a:xfrm>
          </p:grpSpPr>
          <p:sp>
            <p:nvSpPr>
              <p:cNvPr id="538" name="Google Shape;538;p7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1" name="Google Shape;541;p7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542" name="Google Shape;542;p7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7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7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5" name="Google Shape;54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8" name="Google Shape;54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1" name="Google Shape;551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52" name="Google Shape;55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5" name="Google Shape;55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slideLayout" Target="../slideLayouts/slideLayout23.xml"  /><Relationship Id="rId24" Type="http://schemas.openxmlformats.org/officeDocument/2006/relationships/slideLayout" Target="../slideLayouts/slideLayout24.xml"  /><Relationship Id="rId25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3688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2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2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2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29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3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31.jpeg"  /><Relationship Id="rId4" Type="http://schemas.openxmlformats.org/officeDocument/2006/relationships/image" Target="../media/image32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2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2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3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3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3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36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3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38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39.png"  /><Relationship Id="rId4" Type="http://schemas.openxmlformats.org/officeDocument/2006/relationships/image" Target="../media/image40.jpeg"  /><Relationship Id="rId5" Type="http://schemas.openxmlformats.org/officeDocument/2006/relationships/image" Target="../media/image41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4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2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43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43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43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44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45.png"  /><Relationship Id="rId4" Type="http://schemas.openxmlformats.org/officeDocument/2006/relationships/image" Target="../media/image46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46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4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48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38.jpeg"  /><Relationship Id="rId4" Type="http://schemas.openxmlformats.org/officeDocument/2006/relationships/image" Target="../media/image46.jpeg"  /><Relationship Id="rId5" Type="http://schemas.openxmlformats.org/officeDocument/2006/relationships/image" Target="../media/image49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38.jpeg"  /><Relationship Id="rId4" Type="http://schemas.openxmlformats.org/officeDocument/2006/relationships/image" Target="../media/image50.png"  /><Relationship Id="rId5" Type="http://schemas.openxmlformats.org/officeDocument/2006/relationships/image" Target="../media/image51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notesSlide" Target="../notesSlides/notesSlide40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2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5.xml"  /><Relationship Id="rId3" Type="http://schemas.openxmlformats.org/officeDocument/2006/relationships/hyperlink" Target="http://www.youtube.com/watch?v=TMxq-Ci_6hQ" TargetMode="External" /><Relationship Id="rId4" Type="http://schemas.openxmlformats.org/officeDocument/2006/relationships/image" Target="../media/image7.jpe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17.png"  /><Relationship Id="rId11" Type="http://schemas.openxmlformats.org/officeDocument/2006/relationships/image" Target="../media/image18.png"  /><Relationship Id="rId12" Type="http://schemas.openxmlformats.org/officeDocument/2006/relationships/image" Target="../media/image19.png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2.jpeg"  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6"/>
          <p:cNvSpPr/>
          <p:nvPr/>
        </p:nvSpPr>
        <p:spPr>
          <a:xfrm>
            <a:off x="5447705" y="1805835"/>
            <a:ext cx="2578200" cy="24429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26"/>
          <p:cNvSpPr txBox="1"/>
          <p:nvPr>
            <p:ph type="ctrTitle"/>
          </p:nvPr>
        </p:nvSpPr>
        <p:spPr>
          <a:xfrm>
            <a:off x="571500" y="289700"/>
            <a:ext cx="5457000" cy="194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Gowun Dodum"/>
                <a:ea typeface="Gowun Dodum"/>
                <a:cs typeface="Gowun Dodum"/>
                <a:sym typeface="Gowun Dodum"/>
              </a:rPr>
              <a:t>중</a:t>
            </a:r>
            <a:r>
              <a:rPr b="1" lang="en" sz="1300">
                <a:latin typeface="Gowun Dodum"/>
                <a:ea typeface="Gowun Dodum"/>
                <a:cs typeface="Gowun Dodum"/>
                <a:sym typeface="Gowun Dodum"/>
              </a:rPr>
              <a:t>앙정보기술인재개발원 2차 프로젝트</a:t>
            </a:r>
            <a:br>
              <a:rPr b="1" lang="en" sz="3800">
                <a:latin typeface="Gowun Dodum"/>
                <a:ea typeface="Gowun Dodum"/>
                <a:cs typeface="Gowun Dodum"/>
                <a:sym typeface="Gowun Dodum"/>
              </a:rPr>
            </a:br>
            <a:r>
              <a:rPr b="1" lang="en" sz="3600">
                <a:latin typeface="Gowun Dodum"/>
                <a:ea typeface="Gowun Dodum"/>
                <a:cs typeface="Gowun Dodum"/>
                <a:sym typeface="Gowun Dodum"/>
              </a:rPr>
              <a:t>노면 청소차량 </a:t>
            </a:r>
            <a:br>
              <a:rPr b="1" lang="en" sz="3600">
                <a:latin typeface="Gowun Dodum"/>
                <a:ea typeface="Gowun Dodum"/>
                <a:cs typeface="Gowun Dodum"/>
                <a:sym typeface="Gowun Dodum"/>
              </a:rPr>
            </a:br>
            <a:r>
              <a:rPr b="1" lang="en" sz="3600">
                <a:latin typeface="Gowun Dodum"/>
                <a:ea typeface="Gowun Dodum"/>
                <a:cs typeface="Gowun Dodum"/>
                <a:sym typeface="Gowun Dodum"/>
              </a:rPr>
              <a:t>시범 GIS 관제시스템 개발</a:t>
            </a:r>
            <a:endParaRPr b="1" sz="23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2009" name="Google Shape;2009;p26"/>
          <p:cNvSpPr txBox="1"/>
          <p:nvPr>
            <p:ph idx="1" type="subTitle"/>
          </p:nvPr>
        </p:nvSpPr>
        <p:spPr>
          <a:xfrm>
            <a:off x="576900" y="2385700"/>
            <a:ext cx="49149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wun Dodum"/>
                <a:ea typeface="Gowun Dodum"/>
                <a:cs typeface="Gowun Dodum"/>
                <a:sym typeface="Gowun Dodum"/>
              </a:rPr>
              <a:t>선도소프트</a:t>
            </a:r>
            <a:r>
              <a:rPr b="1" lang="en" sz="2400">
                <a:latin typeface="Gowun Dodum"/>
                <a:ea typeface="Gowun Dodum"/>
                <a:cs typeface="Gowun Dodum"/>
                <a:sym typeface="Gowun Dodum"/>
              </a:rPr>
              <a:t> </a:t>
            </a:r>
            <a:br>
              <a:rPr lang="en" sz="1700">
                <a:latin typeface="Gowun Dodum"/>
                <a:ea typeface="Gowun Dodum"/>
                <a:cs typeface="Gowun Dodum"/>
                <a:sym typeface="Gowun Dodum"/>
              </a:rPr>
            </a:br>
            <a:r>
              <a:rPr lang="en" sz="1800">
                <a:latin typeface="Gowun Dodum"/>
                <a:ea typeface="Gowun Dodum"/>
                <a:cs typeface="Gowun Dodum"/>
                <a:sym typeface="Gowun Dodum"/>
              </a:rPr>
              <a:t>A팀 : 김진규 김화평 민소윤 안태영 지상미 </a:t>
            </a:r>
            <a:endParaRPr sz="18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wun Dodum"/>
                <a:ea typeface="Gowun Dodum"/>
                <a:cs typeface="Gowun Dodum"/>
                <a:sym typeface="Gowun Dodum"/>
              </a:rPr>
              <a:t>B팀 : 김광민 김지수 </a:t>
            </a:r>
            <a:r>
              <a:rPr lang="en" sz="1800">
                <a:latin typeface="Gowun Dodum"/>
                <a:ea typeface="Gowun Dodum"/>
                <a:cs typeface="Gowun Dodum"/>
                <a:sym typeface="Gowun Dodum"/>
              </a:rPr>
              <a:t>송원준 </a:t>
            </a:r>
            <a:r>
              <a:rPr lang="en" sz="1800">
                <a:latin typeface="Gowun Dodum"/>
                <a:ea typeface="Gowun Dodum"/>
                <a:cs typeface="Gowun Dodum"/>
                <a:sym typeface="Gowun Dodum"/>
              </a:rPr>
              <a:t>양하연 </a:t>
            </a:r>
            <a:r>
              <a:rPr lang="en" sz="1800">
                <a:latin typeface="Gowun Dodum"/>
                <a:ea typeface="Gowun Dodum"/>
                <a:cs typeface="Gowun Dodum"/>
                <a:sym typeface="Gowun Dodum"/>
              </a:rPr>
              <a:t>이한규 </a:t>
            </a:r>
            <a:r>
              <a:rPr lang="en" sz="1800">
                <a:latin typeface="Gowun Dodum"/>
                <a:ea typeface="Gowun Dodum"/>
                <a:cs typeface="Gowun Dodum"/>
                <a:sym typeface="Gowun Dodum"/>
              </a:rPr>
              <a:t>장익준</a:t>
            </a:r>
            <a:endParaRPr sz="18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0" name="Google Shape;2010;p26"/>
          <p:cNvGrpSpPr/>
          <p:nvPr/>
        </p:nvGrpSpPr>
        <p:grpSpPr>
          <a:xfrm>
            <a:off x="1617240" y="1191194"/>
            <a:ext cx="10074789" cy="3974339"/>
            <a:chOff x="713181" y="582145"/>
            <a:chExt cx="11949696" cy="4976633"/>
          </a:xfrm>
        </p:grpSpPr>
        <p:grpSp>
          <p:nvGrpSpPr>
            <p:cNvPr id="2011" name="Google Shape;2011;p26"/>
            <p:cNvGrpSpPr/>
            <p:nvPr/>
          </p:nvGrpSpPr>
          <p:grpSpPr>
            <a:xfrm>
              <a:off x="6279940" y="582145"/>
              <a:ext cx="6382937" cy="1623549"/>
              <a:chOff x="6371290" y="314120"/>
              <a:chExt cx="6382937" cy="1623549"/>
            </a:xfrm>
          </p:grpSpPr>
          <p:sp>
            <p:nvSpPr>
              <p:cNvPr id="2012" name="Google Shape;2012;p26"/>
              <p:cNvSpPr/>
              <p:nvPr/>
            </p:nvSpPr>
            <p:spPr>
              <a:xfrm flipH="1" rot="-5400000">
                <a:off x="8750984" y="-2065574"/>
                <a:ext cx="1623549" cy="6382937"/>
              </a:xfrm>
              <a:custGeom>
                <a:rect b="b" l="l" r="r" t="t"/>
                <a:pathLst>
                  <a:path extrusionOk="0" h="44059" w="12220">
                    <a:moveTo>
                      <a:pt x="9359" y="0"/>
                    </a:moveTo>
                    <a:lnTo>
                      <a:pt x="9359" y="18593"/>
                    </a:lnTo>
                    <a:lnTo>
                      <a:pt x="9359" y="27156"/>
                    </a:lnTo>
                    <a:cubicBezTo>
                      <a:pt x="9359" y="27621"/>
                      <a:pt x="9003" y="28003"/>
                      <a:pt x="8568" y="28055"/>
                    </a:cubicBezTo>
                    <a:lnTo>
                      <a:pt x="8444" y="28055"/>
                    </a:lnTo>
                    <a:cubicBezTo>
                      <a:pt x="7940" y="28055"/>
                      <a:pt x="7532" y="27647"/>
                      <a:pt x="7532" y="27156"/>
                    </a:cubicBezTo>
                    <a:lnTo>
                      <a:pt x="7532" y="18168"/>
                    </a:lnTo>
                    <a:cubicBezTo>
                      <a:pt x="7532" y="16099"/>
                      <a:pt x="5845" y="14409"/>
                      <a:pt x="3773" y="14409"/>
                    </a:cubicBezTo>
                    <a:cubicBezTo>
                      <a:pt x="1704" y="14409"/>
                      <a:pt x="1" y="16099"/>
                      <a:pt x="1" y="18168"/>
                    </a:cubicBezTo>
                    <a:lnTo>
                      <a:pt x="1" y="30141"/>
                    </a:lnTo>
                    <a:lnTo>
                      <a:pt x="1" y="44059"/>
                    </a:lnTo>
                    <a:lnTo>
                      <a:pt x="2861" y="44059"/>
                    </a:lnTo>
                    <a:lnTo>
                      <a:pt x="2861" y="29065"/>
                    </a:lnTo>
                    <a:lnTo>
                      <a:pt x="2861" y="18168"/>
                    </a:lnTo>
                    <a:cubicBezTo>
                      <a:pt x="2861" y="17677"/>
                      <a:pt x="3270" y="17269"/>
                      <a:pt x="3773" y="17269"/>
                    </a:cubicBezTo>
                    <a:cubicBezTo>
                      <a:pt x="4276" y="17269"/>
                      <a:pt x="4685" y="17677"/>
                      <a:pt x="4685" y="18168"/>
                    </a:cubicBezTo>
                    <a:lnTo>
                      <a:pt x="4685" y="27156"/>
                    </a:lnTo>
                    <a:cubicBezTo>
                      <a:pt x="4685" y="29186"/>
                      <a:pt x="6306" y="30863"/>
                      <a:pt x="8336" y="30915"/>
                    </a:cubicBezTo>
                    <a:cubicBezTo>
                      <a:pt x="8378" y="30915"/>
                      <a:pt x="8405" y="30932"/>
                      <a:pt x="8444" y="30932"/>
                    </a:cubicBezTo>
                    <a:cubicBezTo>
                      <a:pt x="10529" y="30932"/>
                      <a:pt x="12219" y="29229"/>
                      <a:pt x="12219" y="27156"/>
                    </a:cubicBezTo>
                    <a:lnTo>
                      <a:pt x="12219" y="18619"/>
                    </a:lnTo>
                    <a:lnTo>
                      <a:pt x="1221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rotWithShape="0" algn="bl" dir="6660000" dist="57150">
                  <a:schemeClr val="dk1">
                    <a:alpha val="3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13" name="Google Shape;2013;p26"/>
              <p:cNvGrpSpPr/>
              <p:nvPr/>
            </p:nvGrpSpPr>
            <p:grpSpPr>
              <a:xfrm flipH="1" rot="-5400000">
                <a:off x="8817700" y="-1773617"/>
                <a:ext cx="1257637" cy="5799004"/>
                <a:chOff x="3563222" y="101822"/>
                <a:chExt cx="1212180" cy="5125965"/>
              </a:xfrm>
            </p:grpSpPr>
            <p:sp>
              <p:nvSpPr>
                <p:cNvPr id="2014" name="Google Shape;2014;p26"/>
                <p:cNvSpPr/>
                <p:nvPr/>
              </p:nvSpPr>
              <p:spPr>
                <a:xfrm>
                  <a:off x="3563222" y="4946702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5" name="Google Shape;2015;p26"/>
                <p:cNvSpPr/>
                <p:nvPr/>
              </p:nvSpPr>
              <p:spPr>
                <a:xfrm>
                  <a:off x="3563222" y="5060160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6" name="Google Shape;2016;p26"/>
                <p:cNvSpPr/>
                <p:nvPr/>
              </p:nvSpPr>
              <p:spPr>
                <a:xfrm>
                  <a:off x="3563222" y="4833244"/>
                  <a:ext cx="13830" cy="58010"/>
                </a:xfrm>
                <a:custGeom>
                  <a:rect b="b" l="l" r="r" t="t"/>
                  <a:pathLst>
                    <a:path extrusionOk="0" h="453" w="108">
                      <a:moveTo>
                        <a:pt x="0" y="1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7" name="Google Shape;2017;p26"/>
                <p:cNvSpPr/>
                <p:nvPr/>
              </p:nvSpPr>
              <p:spPr>
                <a:xfrm>
                  <a:off x="3563222" y="5171569"/>
                  <a:ext cx="13830" cy="56217"/>
                </a:xfrm>
                <a:custGeom>
                  <a:rect b="b" l="l" r="r" t="t"/>
                  <a:pathLst>
                    <a:path extrusionOk="0" h="439" w="108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8" name="Google Shape;2018;p26"/>
                <p:cNvSpPr/>
                <p:nvPr/>
              </p:nvSpPr>
              <p:spPr>
                <a:xfrm>
                  <a:off x="3563222" y="4043522"/>
                  <a:ext cx="13830" cy="55705"/>
                </a:xfrm>
                <a:custGeom>
                  <a:rect b="b" l="l" r="r" t="t"/>
                  <a:pathLst>
                    <a:path extrusionOk="0" h="435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9" name="Google Shape;2019;p26"/>
                <p:cNvSpPr/>
                <p:nvPr/>
              </p:nvSpPr>
              <p:spPr>
                <a:xfrm>
                  <a:off x="3563222" y="4154802"/>
                  <a:ext cx="13830" cy="57882"/>
                </a:xfrm>
                <a:custGeom>
                  <a:rect b="b" l="l" r="r" t="t"/>
                  <a:pathLst>
                    <a:path extrusionOk="0" h="452" w="108">
                      <a:moveTo>
                        <a:pt x="0" y="0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0" name="Google Shape;2020;p26"/>
                <p:cNvSpPr/>
                <p:nvPr/>
              </p:nvSpPr>
              <p:spPr>
                <a:xfrm>
                  <a:off x="3563222" y="3818271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1" name="Google Shape;2021;p26"/>
                <p:cNvSpPr/>
                <p:nvPr/>
              </p:nvSpPr>
              <p:spPr>
                <a:xfrm>
                  <a:off x="3563222" y="3930064"/>
                  <a:ext cx="13830" cy="55705"/>
                </a:xfrm>
                <a:custGeom>
                  <a:rect b="b" l="l" r="r" t="t"/>
                  <a:pathLst>
                    <a:path extrusionOk="0" h="435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2" name="Google Shape;2022;p26"/>
                <p:cNvSpPr/>
                <p:nvPr/>
              </p:nvSpPr>
              <p:spPr>
                <a:xfrm>
                  <a:off x="3563222" y="4268260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3" name="Google Shape;2023;p26"/>
                <p:cNvSpPr/>
                <p:nvPr/>
              </p:nvSpPr>
              <p:spPr>
                <a:xfrm>
                  <a:off x="3563222" y="4380053"/>
                  <a:ext cx="13830" cy="57370"/>
                </a:xfrm>
                <a:custGeom>
                  <a:rect b="b" l="l" r="r" t="t"/>
                  <a:pathLst>
                    <a:path extrusionOk="0" h="448" w="108">
                      <a:moveTo>
                        <a:pt x="0" y="0"/>
                      </a:moveTo>
                      <a:lnTo>
                        <a:pt x="0" y="448"/>
                      </a:lnTo>
                      <a:lnTo>
                        <a:pt x="108" y="44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4" name="Google Shape;2024;p26"/>
                <p:cNvSpPr/>
                <p:nvPr/>
              </p:nvSpPr>
              <p:spPr>
                <a:xfrm>
                  <a:off x="3563222" y="4493383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5" name="Google Shape;2025;p26"/>
                <p:cNvSpPr/>
                <p:nvPr/>
              </p:nvSpPr>
              <p:spPr>
                <a:xfrm>
                  <a:off x="3563222" y="4718250"/>
                  <a:ext cx="13830" cy="59547"/>
                </a:xfrm>
                <a:custGeom>
                  <a:rect b="b" l="l" r="r" t="t"/>
                  <a:pathLst>
                    <a:path extrusionOk="0" h="465" w="108">
                      <a:moveTo>
                        <a:pt x="0" y="0"/>
                      </a:moveTo>
                      <a:lnTo>
                        <a:pt x="0" y="26"/>
                      </a:lnTo>
                      <a:lnTo>
                        <a:pt x="0" y="435"/>
                      </a:lnTo>
                      <a:lnTo>
                        <a:pt x="0" y="464"/>
                      </a:lnTo>
                      <a:lnTo>
                        <a:pt x="108" y="464"/>
                      </a:lnTo>
                      <a:lnTo>
                        <a:pt x="108" y="435"/>
                      </a:lnTo>
                      <a:lnTo>
                        <a:pt x="108" y="26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6" name="Google Shape;2026;p26"/>
                <p:cNvSpPr/>
                <p:nvPr/>
              </p:nvSpPr>
              <p:spPr>
                <a:xfrm>
                  <a:off x="3563222" y="4606457"/>
                  <a:ext cx="13830" cy="56217"/>
                </a:xfrm>
                <a:custGeom>
                  <a:rect b="b" l="l" r="r" t="t"/>
                  <a:pathLst>
                    <a:path extrusionOk="0" h="439" w="108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7" name="Google Shape;2027;p26"/>
                <p:cNvSpPr/>
                <p:nvPr/>
              </p:nvSpPr>
              <p:spPr>
                <a:xfrm>
                  <a:off x="3746086" y="1978230"/>
                  <a:ext cx="57882" cy="31502"/>
                </a:xfrm>
                <a:custGeom>
                  <a:rect b="b" l="l" r="r" t="t"/>
                  <a:pathLst>
                    <a:path extrusionOk="0" h="246" w="452">
                      <a:moveTo>
                        <a:pt x="438" y="0"/>
                      </a:moveTo>
                      <a:cubicBezTo>
                        <a:pt x="288" y="43"/>
                        <a:pt x="138" y="82"/>
                        <a:pt x="0" y="151"/>
                      </a:cubicBezTo>
                      <a:lnTo>
                        <a:pt x="43" y="246"/>
                      </a:lnTo>
                      <a:cubicBezTo>
                        <a:pt x="180" y="193"/>
                        <a:pt x="314" y="151"/>
                        <a:pt x="451" y="112"/>
                      </a:cubicBezTo>
                      <a:lnTo>
                        <a:pt x="43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8" name="Google Shape;2028;p26"/>
                <p:cNvSpPr/>
                <p:nvPr/>
              </p:nvSpPr>
              <p:spPr>
                <a:xfrm>
                  <a:off x="3563222" y="2663843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9" name="Google Shape;2029;p26"/>
                <p:cNvSpPr/>
                <p:nvPr/>
              </p:nvSpPr>
              <p:spPr>
                <a:xfrm>
                  <a:off x="3563222" y="2777301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0" name="Google Shape;2030;p26"/>
                <p:cNvSpPr/>
                <p:nvPr/>
              </p:nvSpPr>
              <p:spPr>
                <a:xfrm>
                  <a:off x="3563222" y="2438721"/>
                  <a:ext cx="13830" cy="56089"/>
                </a:xfrm>
                <a:custGeom>
                  <a:rect b="b" l="l" r="r" t="t"/>
                  <a:pathLst>
                    <a:path extrusionOk="0" h="438" w="108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1" name="Google Shape;2031;p26"/>
                <p:cNvSpPr/>
                <p:nvPr/>
              </p:nvSpPr>
              <p:spPr>
                <a:xfrm>
                  <a:off x="3587424" y="2107567"/>
                  <a:ext cx="40338" cy="55833"/>
                </a:xfrm>
                <a:custGeom>
                  <a:rect b="b" l="l" r="r" t="t"/>
                  <a:pathLst>
                    <a:path extrusionOk="0" h="436" w="315">
                      <a:moveTo>
                        <a:pt x="220" y="1"/>
                      </a:moveTo>
                      <a:cubicBezTo>
                        <a:pt x="138" y="121"/>
                        <a:pt x="69" y="259"/>
                        <a:pt x="1" y="393"/>
                      </a:cubicBezTo>
                      <a:lnTo>
                        <a:pt x="112" y="435"/>
                      </a:lnTo>
                      <a:cubicBezTo>
                        <a:pt x="164" y="298"/>
                        <a:pt x="233" y="177"/>
                        <a:pt x="314" y="53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2" name="Google Shape;2032;p26"/>
                <p:cNvSpPr/>
                <p:nvPr/>
              </p:nvSpPr>
              <p:spPr>
                <a:xfrm>
                  <a:off x="3563222" y="2325263"/>
                  <a:ext cx="13830" cy="57882"/>
                </a:xfrm>
                <a:custGeom>
                  <a:rect b="b" l="l" r="r" t="t"/>
                  <a:pathLst>
                    <a:path extrusionOk="0" h="452" w="108">
                      <a:moveTo>
                        <a:pt x="0" y="0"/>
                      </a:moveTo>
                      <a:lnTo>
                        <a:pt x="0" y="451"/>
                      </a:lnTo>
                      <a:lnTo>
                        <a:pt x="108" y="451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3" name="Google Shape;2033;p26"/>
                <p:cNvSpPr/>
                <p:nvPr/>
              </p:nvSpPr>
              <p:spPr>
                <a:xfrm>
                  <a:off x="3651837" y="2025483"/>
                  <a:ext cx="52504" cy="46997"/>
                </a:xfrm>
                <a:custGeom>
                  <a:rect b="b" l="l" r="r" t="t"/>
                  <a:pathLst>
                    <a:path extrusionOk="0" h="367" w="410">
                      <a:moveTo>
                        <a:pt x="344" y="1"/>
                      </a:moveTo>
                      <a:cubicBezTo>
                        <a:pt x="220" y="83"/>
                        <a:pt x="112" y="177"/>
                        <a:pt x="1" y="285"/>
                      </a:cubicBezTo>
                      <a:lnTo>
                        <a:pt x="83" y="367"/>
                      </a:lnTo>
                      <a:cubicBezTo>
                        <a:pt x="181" y="259"/>
                        <a:pt x="289" y="177"/>
                        <a:pt x="410" y="96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4" name="Google Shape;2034;p26"/>
                <p:cNvSpPr/>
                <p:nvPr/>
              </p:nvSpPr>
              <p:spPr>
                <a:xfrm>
                  <a:off x="3563222" y="2212189"/>
                  <a:ext cx="21001" cy="57498"/>
                </a:xfrm>
                <a:custGeom>
                  <a:rect b="b" l="l" r="r" t="t"/>
                  <a:pathLst>
                    <a:path extrusionOk="0" h="449" w="164">
                      <a:moveTo>
                        <a:pt x="56" y="1"/>
                      </a:moveTo>
                      <a:cubicBezTo>
                        <a:pt x="26" y="148"/>
                        <a:pt x="13" y="298"/>
                        <a:pt x="0" y="448"/>
                      </a:cubicBezTo>
                      <a:lnTo>
                        <a:pt x="121" y="448"/>
                      </a:lnTo>
                      <a:cubicBezTo>
                        <a:pt x="121" y="311"/>
                        <a:pt x="137" y="164"/>
                        <a:pt x="163" y="27"/>
                      </a:cubicBez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5" name="Google Shape;2035;p26"/>
                <p:cNvSpPr/>
                <p:nvPr/>
              </p:nvSpPr>
              <p:spPr>
                <a:xfrm>
                  <a:off x="3563222" y="2550386"/>
                  <a:ext cx="13830" cy="57498"/>
                </a:xfrm>
                <a:custGeom>
                  <a:rect b="b" l="l" r="r" t="t"/>
                  <a:pathLst>
                    <a:path extrusionOk="0" h="449" w="108">
                      <a:moveTo>
                        <a:pt x="0" y="1"/>
                      </a:moveTo>
                      <a:lnTo>
                        <a:pt x="0" y="449"/>
                      </a:lnTo>
                      <a:lnTo>
                        <a:pt x="108" y="449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6" name="Google Shape;2036;p26"/>
                <p:cNvSpPr/>
                <p:nvPr/>
              </p:nvSpPr>
              <p:spPr>
                <a:xfrm>
                  <a:off x="3563222" y="3452030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7" name="Google Shape;2037;p26"/>
                <p:cNvSpPr/>
                <p:nvPr/>
              </p:nvSpPr>
              <p:spPr>
                <a:xfrm>
                  <a:off x="3563222" y="3565488"/>
                  <a:ext cx="13830" cy="55705"/>
                </a:xfrm>
                <a:custGeom>
                  <a:rect b="b" l="l" r="r" t="t"/>
                  <a:pathLst>
                    <a:path extrusionOk="0" h="435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8" name="Google Shape;2038;p26"/>
                <p:cNvSpPr/>
                <p:nvPr/>
              </p:nvSpPr>
              <p:spPr>
                <a:xfrm>
                  <a:off x="3563222" y="2888582"/>
                  <a:ext cx="13830" cy="56217"/>
                </a:xfrm>
                <a:custGeom>
                  <a:rect b="b" l="l" r="r" t="t"/>
                  <a:pathLst>
                    <a:path extrusionOk="0" h="439" w="108">
                      <a:moveTo>
                        <a:pt x="0" y="1"/>
                      </a:moveTo>
                      <a:lnTo>
                        <a:pt x="0" y="439"/>
                      </a:lnTo>
                      <a:lnTo>
                        <a:pt x="108" y="439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9" name="Google Shape;2039;p26"/>
                <p:cNvSpPr/>
                <p:nvPr/>
              </p:nvSpPr>
              <p:spPr>
                <a:xfrm>
                  <a:off x="3563222" y="3790226"/>
                  <a:ext cx="13830" cy="19337"/>
                </a:xfrm>
                <a:custGeom>
                  <a:rect b="b" l="l" r="r" t="t"/>
                  <a:pathLst>
                    <a:path extrusionOk="0" h="151" w="108">
                      <a:moveTo>
                        <a:pt x="0" y="0"/>
                      </a:moveTo>
                      <a:lnTo>
                        <a:pt x="0" y="151"/>
                      </a:lnTo>
                      <a:lnTo>
                        <a:pt x="108" y="151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0" name="Google Shape;2040;p26"/>
                <p:cNvSpPr/>
                <p:nvPr/>
              </p:nvSpPr>
              <p:spPr>
                <a:xfrm>
                  <a:off x="3563222" y="3677153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1" name="Google Shape;2041;p26"/>
                <p:cNvSpPr/>
                <p:nvPr/>
              </p:nvSpPr>
              <p:spPr>
                <a:xfrm>
                  <a:off x="3563222" y="3002040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2" name="Google Shape;2042;p26"/>
                <p:cNvSpPr/>
                <p:nvPr/>
              </p:nvSpPr>
              <p:spPr>
                <a:xfrm>
                  <a:off x="3563222" y="3113833"/>
                  <a:ext cx="13830" cy="57498"/>
                </a:xfrm>
                <a:custGeom>
                  <a:rect b="b" l="l" r="r" t="t"/>
                  <a:pathLst>
                    <a:path extrusionOk="0" h="449" w="108">
                      <a:moveTo>
                        <a:pt x="0" y="0"/>
                      </a:moveTo>
                      <a:lnTo>
                        <a:pt x="0" y="448"/>
                      </a:lnTo>
                      <a:lnTo>
                        <a:pt x="108" y="44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3" name="Google Shape;2043;p26"/>
                <p:cNvSpPr/>
                <p:nvPr/>
              </p:nvSpPr>
              <p:spPr>
                <a:xfrm>
                  <a:off x="3563222" y="3338572"/>
                  <a:ext cx="13830" cy="57882"/>
                </a:xfrm>
                <a:custGeom>
                  <a:rect b="b" l="l" r="r" t="t"/>
                  <a:pathLst>
                    <a:path extrusionOk="0" h="452" w="108">
                      <a:moveTo>
                        <a:pt x="0" y="1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4" name="Google Shape;2044;p26"/>
                <p:cNvSpPr/>
                <p:nvPr/>
              </p:nvSpPr>
              <p:spPr>
                <a:xfrm>
                  <a:off x="3563222" y="3227291"/>
                  <a:ext cx="13830" cy="55705"/>
                </a:xfrm>
                <a:custGeom>
                  <a:rect b="b" l="l" r="r" t="t"/>
                  <a:pathLst>
                    <a:path extrusionOk="0" h="435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5" name="Google Shape;2045;p26"/>
                <p:cNvSpPr/>
                <p:nvPr/>
              </p:nvSpPr>
              <p:spPr>
                <a:xfrm>
                  <a:off x="4161244" y="2921749"/>
                  <a:ext cx="16135" cy="56217"/>
                </a:xfrm>
                <a:custGeom>
                  <a:rect b="b" l="l" r="r" t="t"/>
                  <a:pathLst>
                    <a:path extrusionOk="0" h="439" w="126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25" y="438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6" name="Google Shape;2046;p26"/>
                <p:cNvSpPr/>
                <p:nvPr/>
              </p:nvSpPr>
              <p:spPr>
                <a:xfrm>
                  <a:off x="4161244" y="2358685"/>
                  <a:ext cx="16135" cy="57498"/>
                </a:xfrm>
                <a:custGeom>
                  <a:rect b="b" l="l" r="r" t="t"/>
                  <a:pathLst>
                    <a:path extrusionOk="0" h="449" w="126">
                      <a:moveTo>
                        <a:pt x="1" y="1"/>
                      </a:moveTo>
                      <a:lnTo>
                        <a:pt x="1" y="449"/>
                      </a:lnTo>
                      <a:lnTo>
                        <a:pt x="125" y="449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7" name="Google Shape;2047;p26"/>
                <p:cNvSpPr/>
                <p:nvPr/>
              </p:nvSpPr>
              <p:spPr>
                <a:xfrm>
                  <a:off x="4161244" y="2471759"/>
                  <a:ext cx="16135" cy="56217"/>
                </a:xfrm>
                <a:custGeom>
                  <a:rect b="b" l="l" r="r" t="t"/>
                  <a:pathLst>
                    <a:path extrusionOk="0" h="439" w="126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25" y="438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8" name="Google Shape;2048;p26"/>
                <p:cNvSpPr/>
                <p:nvPr/>
              </p:nvSpPr>
              <p:spPr>
                <a:xfrm>
                  <a:off x="4161244" y="2583424"/>
                  <a:ext cx="16135" cy="58010"/>
                </a:xfrm>
                <a:custGeom>
                  <a:rect b="b" l="l" r="r" t="t"/>
                  <a:pathLst>
                    <a:path extrusionOk="0" h="453" w="126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25" y="452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9" name="Google Shape;2049;p26"/>
                <p:cNvSpPr/>
                <p:nvPr/>
              </p:nvSpPr>
              <p:spPr>
                <a:xfrm>
                  <a:off x="4161244" y="3373787"/>
                  <a:ext cx="16135" cy="55705"/>
                </a:xfrm>
                <a:custGeom>
                  <a:rect b="b" l="l" r="r" t="t"/>
                  <a:pathLst>
                    <a:path extrusionOk="0" h="435" w="126">
                      <a:moveTo>
                        <a:pt x="1" y="0"/>
                      </a:moveTo>
                      <a:lnTo>
                        <a:pt x="1" y="422"/>
                      </a:ln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422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0" name="Google Shape;2050;p26"/>
                <p:cNvSpPr/>
                <p:nvPr/>
              </p:nvSpPr>
              <p:spPr>
                <a:xfrm>
                  <a:off x="4393154" y="3710319"/>
                  <a:ext cx="57882" cy="22666"/>
                </a:xfrm>
                <a:custGeom>
                  <a:rect b="b" l="l" r="r" t="t"/>
                  <a:pathLst>
                    <a:path extrusionOk="0" h="177" w="452">
                      <a:moveTo>
                        <a:pt x="30" y="0"/>
                      </a:moveTo>
                      <a:lnTo>
                        <a:pt x="1" y="108"/>
                      </a:lnTo>
                      <a:cubicBezTo>
                        <a:pt x="138" y="151"/>
                        <a:pt x="288" y="177"/>
                        <a:pt x="439" y="177"/>
                      </a:cubicBezTo>
                      <a:lnTo>
                        <a:pt x="452" y="69"/>
                      </a:lnTo>
                      <a:cubicBezTo>
                        <a:pt x="301" y="52"/>
                        <a:pt x="164" y="39"/>
                        <a:pt x="3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1" name="Google Shape;2051;p26"/>
                <p:cNvSpPr/>
                <p:nvPr/>
              </p:nvSpPr>
              <p:spPr>
                <a:xfrm>
                  <a:off x="4161244" y="2696882"/>
                  <a:ext cx="16135" cy="55833"/>
                </a:xfrm>
                <a:custGeom>
                  <a:rect b="b" l="l" r="r" t="t"/>
                  <a:pathLst>
                    <a:path extrusionOk="0" h="436" w="126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2" name="Google Shape;2052;p26"/>
                <p:cNvSpPr/>
                <p:nvPr/>
              </p:nvSpPr>
              <p:spPr>
                <a:xfrm>
                  <a:off x="4168415" y="3483403"/>
                  <a:ext cx="29837" cy="57882"/>
                </a:xfrm>
                <a:custGeom>
                  <a:rect b="b" l="l" r="r" t="t"/>
                  <a:pathLst>
                    <a:path extrusionOk="0" h="452" w="233">
                      <a:moveTo>
                        <a:pt x="108" y="1"/>
                      </a:moveTo>
                      <a:lnTo>
                        <a:pt x="0" y="27"/>
                      </a:lnTo>
                      <a:cubicBezTo>
                        <a:pt x="27" y="164"/>
                        <a:pt x="69" y="314"/>
                        <a:pt x="121" y="452"/>
                      </a:cubicBezTo>
                      <a:lnTo>
                        <a:pt x="233" y="409"/>
                      </a:lnTo>
                      <a:cubicBezTo>
                        <a:pt x="177" y="288"/>
                        <a:pt x="134" y="138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3" name="Google Shape;2053;p26"/>
                <p:cNvSpPr/>
                <p:nvPr/>
              </p:nvSpPr>
              <p:spPr>
                <a:xfrm>
                  <a:off x="4288532" y="3664603"/>
                  <a:ext cx="56217" cy="40338"/>
                </a:xfrm>
                <a:custGeom>
                  <a:rect b="b" l="l" r="r" t="t"/>
                  <a:pathLst>
                    <a:path extrusionOk="0" h="315" w="439">
                      <a:moveTo>
                        <a:pt x="69" y="1"/>
                      </a:moveTo>
                      <a:lnTo>
                        <a:pt x="1" y="83"/>
                      </a:lnTo>
                      <a:cubicBezTo>
                        <a:pt x="125" y="181"/>
                        <a:pt x="259" y="246"/>
                        <a:pt x="396" y="315"/>
                      </a:cubicBezTo>
                      <a:lnTo>
                        <a:pt x="439" y="220"/>
                      </a:lnTo>
                      <a:cubicBezTo>
                        <a:pt x="314" y="151"/>
                        <a:pt x="193" y="83"/>
                        <a:pt x="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4" name="Google Shape;2054;p26"/>
                <p:cNvSpPr/>
                <p:nvPr/>
              </p:nvSpPr>
              <p:spPr>
                <a:xfrm>
                  <a:off x="4210290" y="3584696"/>
                  <a:ext cx="45332" cy="54168"/>
                </a:xfrm>
                <a:custGeom>
                  <a:rect b="b" l="l" r="r" t="t"/>
                  <a:pathLst>
                    <a:path extrusionOk="0" h="423" w="354">
                      <a:moveTo>
                        <a:pt x="95" y="1"/>
                      </a:moveTo>
                      <a:lnTo>
                        <a:pt x="0" y="69"/>
                      </a:lnTo>
                      <a:cubicBezTo>
                        <a:pt x="82" y="190"/>
                        <a:pt x="177" y="314"/>
                        <a:pt x="285" y="422"/>
                      </a:cubicBezTo>
                      <a:lnTo>
                        <a:pt x="353" y="341"/>
                      </a:lnTo>
                      <a:cubicBezTo>
                        <a:pt x="259" y="233"/>
                        <a:pt x="177" y="122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5" name="Google Shape;2055;p26"/>
                <p:cNvSpPr/>
                <p:nvPr/>
              </p:nvSpPr>
              <p:spPr>
                <a:xfrm>
                  <a:off x="3857879" y="1971571"/>
                  <a:ext cx="57882" cy="17288"/>
                </a:xfrm>
                <a:custGeom>
                  <a:rect b="b" l="l" r="r" t="t"/>
                  <a:pathLst>
                    <a:path extrusionOk="0" h="135" w="452">
                      <a:moveTo>
                        <a:pt x="0" y="0"/>
                      </a:moveTo>
                      <a:lnTo>
                        <a:pt x="13" y="108"/>
                      </a:lnTo>
                      <a:lnTo>
                        <a:pt x="95" y="108"/>
                      </a:lnTo>
                      <a:cubicBezTo>
                        <a:pt x="206" y="108"/>
                        <a:pt x="327" y="121"/>
                        <a:pt x="435" y="134"/>
                      </a:cubicBezTo>
                      <a:lnTo>
                        <a:pt x="451" y="26"/>
                      </a:lnTo>
                      <a:cubicBezTo>
                        <a:pt x="340" y="13"/>
                        <a:pt x="219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6" name="Google Shape;2056;p26"/>
                <p:cNvSpPr/>
                <p:nvPr/>
              </p:nvSpPr>
              <p:spPr>
                <a:xfrm>
                  <a:off x="4161244" y="2245228"/>
                  <a:ext cx="16135" cy="57498"/>
                </a:xfrm>
                <a:custGeom>
                  <a:rect b="b" l="l" r="r" t="t"/>
                  <a:pathLst>
                    <a:path extrusionOk="0" h="449" w="126">
                      <a:moveTo>
                        <a:pt x="109" y="1"/>
                      </a:moveTo>
                      <a:lnTo>
                        <a:pt x="1" y="14"/>
                      </a:lnTo>
                      <a:lnTo>
                        <a:pt x="1" y="259"/>
                      </a:lnTo>
                      <a:lnTo>
                        <a:pt x="1" y="449"/>
                      </a:lnTo>
                      <a:lnTo>
                        <a:pt x="125" y="449"/>
                      </a:lnTo>
                      <a:lnTo>
                        <a:pt x="125" y="259"/>
                      </a:lnTo>
                      <a:cubicBezTo>
                        <a:pt x="125" y="164"/>
                        <a:pt x="109" y="83"/>
                        <a:pt x="10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7" name="Google Shape;2057;p26"/>
                <p:cNvSpPr/>
                <p:nvPr/>
              </p:nvSpPr>
              <p:spPr>
                <a:xfrm>
                  <a:off x="4129870" y="2135227"/>
                  <a:ext cx="33167" cy="57882"/>
                </a:xfrm>
                <a:custGeom>
                  <a:rect b="b" l="l" r="r" t="t"/>
                  <a:pathLst>
                    <a:path extrusionOk="0" h="452" w="259">
                      <a:moveTo>
                        <a:pt x="96" y="0"/>
                      </a:moveTo>
                      <a:lnTo>
                        <a:pt x="1" y="56"/>
                      </a:lnTo>
                      <a:cubicBezTo>
                        <a:pt x="56" y="177"/>
                        <a:pt x="109" y="314"/>
                        <a:pt x="151" y="451"/>
                      </a:cubicBezTo>
                      <a:lnTo>
                        <a:pt x="259" y="422"/>
                      </a:lnTo>
                      <a:cubicBezTo>
                        <a:pt x="220" y="275"/>
                        <a:pt x="164" y="138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8" name="Google Shape;2058;p26"/>
                <p:cNvSpPr/>
                <p:nvPr/>
              </p:nvSpPr>
              <p:spPr>
                <a:xfrm>
                  <a:off x="4062129" y="2046484"/>
                  <a:ext cx="48662" cy="50711"/>
                </a:xfrm>
                <a:custGeom>
                  <a:rect b="b" l="l" r="r" t="t"/>
                  <a:pathLst>
                    <a:path extrusionOk="0" h="396" w="380">
                      <a:moveTo>
                        <a:pt x="66" y="0"/>
                      </a:moveTo>
                      <a:lnTo>
                        <a:pt x="0" y="82"/>
                      </a:lnTo>
                      <a:cubicBezTo>
                        <a:pt x="108" y="177"/>
                        <a:pt x="203" y="285"/>
                        <a:pt x="285" y="396"/>
                      </a:cubicBezTo>
                      <a:lnTo>
                        <a:pt x="379" y="327"/>
                      </a:lnTo>
                      <a:cubicBezTo>
                        <a:pt x="285" y="203"/>
                        <a:pt x="177" y="95"/>
                        <a:pt x="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9" name="Google Shape;2059;p26"/>
                <p:cNvSpPr/>
                <p:nvPr/>
              </p:nvSpPr>
              <p:spPr>
                <a:xfrm>
                  <a:off x="3965830" y="1988731"/>
                  <a:ext cx="57882" cy="36881"/>
                </a:xfrm>
                <a:custGeom>
                  <a:rect b="b" l="l" r="r" t="t"/>
                  <a:pathLst>
                    <a:path extrusionOk="0" h="288" w="452">
                      <a:moveTo>
                        <a:pt x="43" y="0"/>
                      </a:moveTo>
                      <a:lnTo>
                        <a:pt x="0" y="95"/>
                      </a:lnTo>
                      <a:cubicBezTo>
                        <a:pt x="138" y="151"/>
                        <a:pt x="275" y="206"/>
                        <a:pt x="396" y="288"/>
                      </a:cubicBezTo>
                      <a:lnTo>
                        <a:pt x="452" y="193"/>
                      </a:lnTo>
                      <a:cubicBezTo>
                        <a:pt x="327" y="111"/>
                        <a:pt x="193" y="56"/>
                        <a:pt x="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0" name="Google Shape;2060;p26"/>
                <p:cNvSpPr/>
                <p:nvPr/>
              </p:nvSpPr>
              <p:spPr>
                <a:xfrm>
                  <a:off x="4161244" y="3260329"/>
                  <a:ext cx="16135" cy="55833"/>
                </a:xfrm>
                <a:custGeom>
                  <a:rect b="b" l="l" r="r" t="t"/>
                  <a:pathLst>
                    <a:path extrusionOk="0" h="436" w="126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1" name="Google Shape;2061;p26"/>
                <p:cNvSpPr/>
                <p:nvPr/>
              </p:nvSpPr>
              <p:spPr>
                <a:xfrm>
                  <a:off x="4161244" y="3035079"/>
                  <a:ext cx="16135" cy="56217"/>
                </a:xfrm>
                <a:custGeom>
                  <a:rect b="b" l="l" r="r" t="t"/>
                  <a:pathLst>
                    <a:path extrusionOk="0" h="439" w="126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25" y="439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2" name="Google Shape;2062;p26"/>
                <p:cNvSpPr/>
                <p:nvPr/>
              </p:nvSpPr>
              <p:spPr>
                <a:xfrm>
                  <a:off x="4161244" y="2810340"/>
                  <a:ext cx="16135" cy="55833"/>
                </a:xfrm>
                <a:custGeom>
                  <a:rect b="b" l="l" r="r" t="t"/>
                  <a:pathLst>
                    <a:path extrusionOk="0" h="436" w="126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3" name="Google Shape;2063;p26"/>
                <p:cNvSpPr/>
                <p:nvPr/>
              </p:nvSpPr>
              <p:spPr>
                <a:xfrm>
                  <a:off x="4161244" y="3146872"/>
                  <a:ext cx="16135" cy="57498"/>
                </a:xfrm>
                <a:custGeom>
                  <a:rect b="b" l="l" r="r" t="t"/>
                  <a:pathLst>
                    <a:path extrusionOk="0" h="449" w="126">
                      <a:moveTo>
                        <a:pt x="1" y="1"/>
                      </a:moveTo>
                      <a:lnTo>
                        <a:pt x="1" y="448"/>
                      </a:lnTo>
                      <a:lnTo>
                        <a:pt x="125" y="448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4" name="Google Shape;2064;p26"/>
                <p:cNvSpPr/>
                <p:nvPr/>
              </p:nvSpPr>
              <p:spPr>
                <a:xfrm>
                  <a:off x="4761060" y="1231918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5" name="Google Shape;2065;p26"/>
                <p:cNvSpPr/>
                <p:nvPr/>
              </p:nvSpPr>
              <p:spPr>
                <a:xfrm>
                  <a:off x="4761060" y="1343711"/>
                  <a:ext cx="14342" cy="57498"/>
                </a:xfrm>
                <a:custGeom>
                  <a:rect b="b" l="l" r="r" t="t"/>
                  <a:pathLst>
                    <a:path extrusionOk="0" h="449" w="112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6" name="Google Shape;2066;p26"/>
                <p:cNvSpPr/>
                <p:nvPr/>
              </p:nvSpPr>
              <p:spPr>
                <a:xfrm>
                  <a:off x="4761060" y="1003338"/>
                  <a:ext cx="14342" cy="59547"/>
                </a:xfrm>
                <a:custGeom>
                  <a:rect b="b" l="l" r="r" t="t"/>
                  <a:pathLst>
                    <a:path extrusionOk="0" h="465" w="112">
                      <a:moveTo>
                        <a:pt x="1" y="1"/>
                      </a:moveTo>
                      <a:lnTo>
                        <a:pt x="1" y="27"/>
                      </a:lnTo>
                      <a:lnTo>
                        <a:pt x="1" y="436"/>
                      </a:lnTo>
                      <a:lnTo>
                        <a:pt x="1" y="465"/>
                      </a:lnTo>
                      <a:lnTo>
                        <a:pt x="112" y="465"/>
                      </a:lnTo>
                      <a:lnTo>
                        <a:pt x="112" y="436"/>
                      </a:lnTo>
                      <a:lnTo>
                        <a:pt x="112" y="27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7" name="Google Shape;2067;p26"/>
                <p:cNvSpPr/>
                <p:nvPr/>
              </p:nvSpPr>
              <p:spPr>
                <a:xfrm>
                  <a:off x="4761060" y="1118460"/>
                  <a:ext cx="14342" cy="57882"/>
                </a:xfrm>
                <a:custGeom>
                  <a:rect b="b" l="l" r="r" t="t"/>
                  <a:pathLst>
                    <a:path extrusionOk="0" h="452" w="112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8" name="Google Shape;2068;p26"/>
                <p:cNvSpPr/>
                <p:nvPr/>
              </p:nvSpPr>
              <p:spPr>
                <a:xfrm>
                  <a:off x="4761060" y="2020105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9" name="Google Shape;2069;p26"/>
                <p:cNvSpPr/>
                <p:nvPr/>
              </p:nvSpPr>
              <p:spPr>
                <a:xfrm>
                  <a:off x="4761060" y="2131898"/>
                  <a:ext cx="14342" cy="57370"/>
                </a:xfrm>
                <a:custGeom>
                  <a:rect b="b" l="l" r="r" t="t"/>
                  <a:pathLst>
                    <a:path extrusionOk="0" h="448" w="112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0" name="Google Shape;2070;p26"/>
                <p:cNvSpPr/>
                <p:nvPr/>
              </p:nvSpPr>
              <p:spPr>
                <a:xfrm>
                  <a:off x="4761060" y="1456657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1" name="Google Shape;2071;p26"/>
                <p:cNvSpPr/>
                <p:nvPr/>
              </p:nvSpPr>
              <p:spPr>
                <a:xfrm>
                  <a:off x="4761060" y="2245228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2" name="Google Shape;2072;p26"/>
                <p:cNvSpPr/>
                <p:nvPr/>
              </p:nvSpPr>
              <p:spPr>
                <a:xfrm>
                  <a:off x="4761060" y="1570115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3" name="Google Shape;2073;p26"/>
                <p:cNvSpPr/>
                <p:nvPr/>
              </p:nvSpPr>
              <p:spPr>
                <a:xfrm>
                  <a:off x="4761060" y="1681908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4" name="Google Shape;2074;p26"/>
                <p:cNvSpPr/>
                <p:nvPr/>
              </p:nvSpPr>
              <p:spPr>
                <a:xfrm>
                  <a:off x="4761060" y="1906647"/>
                  <a:ext cx="14342" cy="57882"/>
                </a:xfrm>
                <a:custGeom>
                  <a:rect b="b" l="l" r="r" t="t"/>
                  <a:pathLst>
                    <a:path extrusionOk="0" h="452" w="112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5" name="Google Shape;2075;p26"/>
                <p:cNvSpPr/>
                <p:nvPr/>
              </p:nvSpPr>
              <p:spPr>
                <a:xfrm>
                  <a:off x="4761060" y="1795366"/>
                  <a:ext cx="14342" cy="55705"/>
                </a:xfrm>
                <a:custGeom>
                  <a:rect b="b" l="l" r="r" t="t"/>
                  <a:pathLst>
                    <a:path extrusionOk="0" h="435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6" name="Google Shape;2076;p26"/>
                <p:cNvSpPr/>
                <p:nvPr/>
              </p:nvSpPr>
              <p:spPr>
                <a:xfrm>
                  <a:off x="4761060" y="328609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7" name="Google Shape;2077;p26"/>
                <p:cNvSpPr/>
                <p:nvPr/>
              </p:nvSpPr>
              <p:spPr>
                <a:xfrm>
                  <a:off x="4761060" y="440018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8" name="Google Shape;2078;p26"/>
                <p:cNvSpPr/>
                <p:nvPr/>
              </p:nvSpPr>
              <p:spPr>
                <a:xfrm>
                  <a:off x="4761060" y="101822"/>
                  <a:ext cx="14342" cy="57370"/>
                </a:xfrm>
                <a:custGeom>
                  <a:rect b="b" l="l" r="r" t="t"/>
                  <a:pathLst>
                    <a:path extrusionOk="0" h="448" w="112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9" name="Google Shape;2079;p26"/>
                <p:cNvSpPr/>
                <p:nvPr/>
              </p:nvSpPr>
              <p:spPr>
                <a:xfrm>
                  <a:off x="4761060" y="215152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0" name="Google Shape;2080;p26"/>
                <p:cNvSpPr/>
                <p:nvPr/>
              </p:nvSpPr>
              <p:spPr>
                <a:xfrm>
                  <a:off x="4761060" y="553476"/>
                  <a:ext cx="14342" cy="55705"/>
                </a:xfrm>
                <a:custGeom>
                  <a:rect b="b" l="l" r="r" t="t"/>
                  <a:pathLst>
                    <a:path extrusionOk="0" h="435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1" name="Google Shape;2081;p26"/>
                <p:cNvSpPr/>
                <p:nvPr/>
              </p:nvSpPr>
              <p:spPr>
                <a:xfrm>
                  <a:off x="4761060" y="665141"/>
                  <a:ext cx="14342" cy="57498"/>
                </a:xfrm>
                <a:custGeom>
                  <a:rect b="b" l="l" r="r" t="t"/>
                  <a:pathLst>
                    <a:path extrusionOk="0" h="449" w="112">
                      <a:moveTo>
                        <a:pt x="1" y="1"/>
                      </a:moveTo>
                      <a:lnTo>
                        <a:pt x="1" y="449"/>
                      </a:lnTo>
                      <a:lnTo>
                        <a:pt x="112" y="44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2" name="Google Shape;2082;p26"/>
                <p:cNvSpPr/>
                <p:nvPr/>
              </p:nvSpPr>
              <p:spPr>
                <a:xfrm>
                  <a:off x="4761060" y="778599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3" name="Google Shape;2083;p26"/>
                <p:cNvSpPr/>
                <p:nvPr/>
              </p:nvSpPr>
              <p:spPr>
                <a:xfrm>
                  <a:off x="4761060" y="889880"/>
                  <a:ext cx="14342" cy="58010"/>
                </a:xfrm>
                <a:custGeom>
                  <a:rect b="b" l="l" r="r" t="t"/>
                  <a:pathLst>
                    <a:path extrusionOk="0" h="453" w="112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4" name="Google Shape;2084;p26"/>
                <p:cNvSpPr/>
                <p:nvPr/>
              </p:nvSpPr>
              <p:spPr>
                <a:xfrm>
                  <a:off x="4761060" y="2921749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5" name="Google Shape;2085;p26"/>
                <p:cNvSpPr/>
                <p:nvPr/>
              </p:nvSpPr>
              <p:spPr>
                <a:xfrm>
                  <a:off x="4761060" y="2358685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48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6" name="Google Shape;2086;p26"/>
                <p:cNvSpPr/>
                <p:nvPr/>
              </p:nvSpPr>
              <p:spPr>
                <a:xfrm>
                  <a:off x="4761060" y="2470094"/>
                  <a:ext cx="14342" cy="57882"/>
                </a:xfrm>
                <a:custGeom>
                  <a:rect b="b" l="l" r="r" t="t"/>
                  <a:pathLst>
                    <a:path extrusionOk="0" h="452" w="112">
                      <a:moveTo>
                        <a:pt x="1" y="0"/>
                      </a:moveTo>
                      <a:lnTo>
                        <a:pt x="1" y="451"/>
                      </a:lnTo>
                      <a:lnTo>
                        <a:pt x="112" y="451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7" name="Google Shape;2087;p26"/>
                <p:cNvSpPr/>
                <p:nvPr/>
              </p:nvSpPr>
              <p:spPr>
                <a:xfrm>
                  <a:off x="4761060" y="2583424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8" name="Google Shape;2088;p26"/>
                <p:cNvSpPr/>
                <p:nvPr/>
              </p:nvSpPr>
              <p:spPr>
                <a:xfrm>
                  <a:off x="4761060" y="3368281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22"/>
                      </a:ln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42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9" name="Google Shape;2089;p26"/>
                <p:cNvSpPr/>
                <p:nvPr/>
              </p:nvSpPr>
              <p:spPr>
                <a:xfrm>
                  <a:off x="4485739" y="3710319"/>
                  <a:ext cx="59547" cy="22666"/>
                </a:xfrm>
                <a:custGeom>
                  <a:rect b="b" l="l" r="r" t="t"/>
                  <a:pathLst>
                    <a:path extrusionOk="0" h="177" w="465">
                      <a:moveTo>
                        <a:pt x="435" y="0"/>
                      </a:moveTo>
                      <a:cubicBezTo>
                        <a:pt x="288" y="26"/>
                        <a:pt x="150" y="52"/>
                        <a:pt x="0" y="69"/>
                      </a:cubicBezTo>
                      <a:lnTo>
                        <a:pt x="13" y="177"/>
                      </a:lnTo>
                      <a:cubicBezTo>
                        <a:pt x="163" y="164"/>
                        <a:pt x="314" y="134"/>
                        <a:pt x="464" y="108"/>
                      </a:cubicBezTo>
                      <a:lnTo>
                        <a:pt x="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0" name="Google Shape;2090;p26"/>
                <p:cNvSpPr/>
                <p:nvPr/>
              </p:nvSpPr>
              <p:spPr>
                <a:xfrm>
                  <a:off x="4761060" y="2696882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1" name="Google Shape;2091;p26"/>
                <p:cNvSpPr/>
                <p:nvPr/>
              </p:nvSpPr>
              <p:spPr>
                <a:xfrm>
                  <a:off x="4740187" y="3480074"/>
                  <a:ext cx="29837" cy="57498"/>
                </a:xfrm>
                <a:custGeom>
                  <a:rect b="b" l="l" r="r" t="t"/>
                  <a:pathLst>
                    <a:path extrusionOk="0" h="449" w="233">
                      <a:moveTo>
                        <a:pt x="125" y="0"/>
                      </a:moveTo>
                      <a:cubicBezTo>
                        <a:pt x="98" y="134"/>
                        <a:pt x="56" y="272"/>
                        <a:pt x="0" y="409"/>
                      </a:cubicBezTo>
                      <a:lnTo>
                        <a:pt x="98" y="448"/>
                      </a:lnTo>
                      <a:cubicBezTo>
                        <a:pt x="151" y="314"/>
                        <a:pt x="206" y="164"/>
                        <a:pt x="232" y="13"/>
                      </a:cubicBez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2" name="Google Shape;2092;p26"/>
                <p:cNvSpPr/>
                <p:nvPr/>
              </p:nvSpPr>
              <p:spPr>
                <a:xfrm>
                  <a:off x="4592025" y="3662938"/>
                  <a:ext cx="56217" cy="42003"/>
                </a:xfrm>
                <a:custGeom>
                  <a:rect b="b" l="l" r="r" t="t"/>
                  <a:pathLst>
                    <a:path extrusionOk="0" h="328" w="439">
                      <a:moveTo>
                        <a:pt x="370" y="1"/>
                      </a:moveTo>
                      <a:cubicBezTo>
                        <a:pt x="259" y="83"/>
                        <a:pt x="138" y="164"/>
                        <a:pt x="0" y="220"/>
                      </a:cubicBezTo>
                      <a:lnTo>
                        <a:pt x="56" y="328"/>
                      </a:lnTo>
                      <a:cubicBezTo>
                        <a:pt x="193" y="259"/>
                        <a:pt x="314" y="177"/>
                        <a:pt x="438" y="96"/>
                      </a:cubicBez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3" name="Google Shape;2093;p26"/>
                <p:cNvSpPr/>
                <p:nvPr/>
              </p:nvSpPr>
              <p:spPr>
                <a:xfrm>
                  <a:off x="4681153" y="3580982"/>
                  <a:ext cx="45332" cy="52376"/>
                </a:xfrm>
                <a:custGeom>
                  <a:rect b="b" l="l" r="r" t="t"/>
                  <a:pathLst>
                    <a:path extrusionOk="0" h="409" w="354">
                      <a:moveTo>
                        <a:pt x="259" y="0"/>
                      </a:moveTo>
                      <a:cubicBezTo>
                        <a:pt x="190" y="124"/>
                        <a:pt x="95" y="232"/>
                        <a:pt x="1" y="343"/>
                      </a:cubicBezTo>
                      <a:lnTo>
                        <a:pt x="82" y="409"/>
                      </a:lnTo>
                      <a:cubicBezTo>
                        <a:pt x="177" y="301"/>
                        <a:pt x="272" y="180"/>
                        <a:pt x="354" y="56"/>
                      </a:cubicBezTo>
                      <a:lnTo>
                        <a:pt x="2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4" name="Google Shape;2094;p26"/>
                <p:cNvSpPr/>
                <p:nvPr/>
              </p:nvSpPr>
              <p:spPr>
                <a:xfrm>
                  <a:off x="4761060" y="3260329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5" name="Google Shape;2095;p26"/>
                <p:cNvSpPr/>
                <p:nvPr/>
              </p:nvSpPr>
              <p:spPr>
                <a:xfrm>
                  <a:off x="4761060" y="3035079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6" name="Google Shape;2096;p26"/>
                <p:cNvSpPr/>
                <p:nvPr/>
              </p:nvSpPr>
              <p:spPr>
                <a:xfrm>
                  <a:off x="4761060" y="2808675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7" name="Google Shape;2097;p26"/>
                <p:cNvSpPr/>
                <p:nvPr/>
              </p:nvSpPr>
              <p:spPr>
                <a:xfrm>
                  <a:off x="4761060" y="3146872"/>
                  <a:ext cx="14342" cy="57498"/>
                </a:xfrm>
                <a:custGeom>
                  <a:rect b="b" l="l" r="r" t="t"/>
                  <a:pathLst>
                    <a:path extrusionOk="0" h="449" w="112">
                      <a:moveTo>
                        <a:pt x="1" y="1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98" name="Google Shape;2098;p26"/>
            <p:cNvGrpSpPr/>
            <p:nvPr/>
          </p:nvGrpSpPr>
          <p:grpSpPr>
            <a:xfrm>
              <a:off x="713181" y="3935229"/>
              <a:ext cx="6382937" cy="1623549"/>
              <a:chOff x="713181" y="3935229"/>
              <a:chExt cx="6382937" cy="1623549"/>
            </a:xfrm>
          </p:grpSpPr>
          <p:sp>
            <p:nvSpPr>
              <p:cNvPr id="2099" name="Google Shape;2099;p26"/>
              <p:cNvSpPr/>
              <p:nvPr/>
            </p:nvSpPr>
            <p:spPr>
              <a:xfrm flipH="1" rot="5400000">
                <a:off x="3092875" y="1555535"/>
                <a:ext cx="1623549" cy="6382937"/>
              </a:xfrm>
              <a:custGeom>
                <a:rect b="b" l="l" r="r" t="t"/>
                <a:pathLst>
                  <a:path extrusionOk="0" h="44059" w="12220">
                    <a:moveTo>
                      <a:pt x="9359" y="0"/>
                    </a:moveTo>
                    <a:lnTo>
                      <a:pt x="9359" y="18593"/>
                    </a:lnTo>
                    <a:lnTo>
                      <a:pt x="9359" y="27156"/>
                    </a:lnTo>
                    <a:cubicBezTo>
                      <a:pt x="9359" y="27621"/>
                      <a:pt x="9003" y="28003"/>
                      <a:pt x="8568" y="28055"/>
                    </a:cubicBezTo>
                    <a:lnTo>
                      <a:pt x="8444" y="28055"/>
                    </a:lnTo>
                    <a:cubicBezTo>
                      <a:pt x="7940" y="28055"/>
                      <a:pt x="7532" y="27647"/>
                      <a:pt x="7532" y="27156"/>
                    </a:cubicBezTo>
                    <a:lnTo>
                      <a:pt x="7532" y="18168"/>
                    </a:lnTo>
                    <a:cubicBezTo>
                      <a:pt x="7532" y="16099"/>
                      <a:pt x="5845" y="14409"/>
                      <a:pt x="3773" y="14409"/>
                    </a:cubicBezTo>
                    <a:cubicBezTo>
                      <a:pt x="1704" y="14409"/>
                      <a:pt x="1" y="16099"/>
                      <a:pt x="1" y="18168"/>
                    </a:cubicBezTo>
                    <a:lnTo>
                      <a:pt x="1" y="30141"/>
                    </a:lnTo>
                    <a:lnTo>
                      <a:pt x="1" y="44059"/>
                    </a:lnTo>
                    <a:lnTo>
                      <a:pt x="2861" y="44059"/>
                    </a:lnTo>
                    <a:lnTo>
                      <a:pt x="2861" y="29065"/>
                    </a:lnTo>
                    <a:lnTo>
                      <a:pt x="2861" y="18168"/>
                    </a:lnTo>
                    <a:cubicBezTo>
                      <a:pt x="2861" y="17677"/>
                      <a:pt x="3270" y="17269"/>
                      <a:pt x="3773" y="17269"/>
                    </a:cubicBezTo>
                    <a:cubicBezTo>
                      <a:pt x="4276" y="17269"/>
                      <a:pt x="4685" y="17677"/>
                      <a:pt x="4685" y="18168"/>
                    </a:cubicBezTo>
                    <a:lnTo>
                      <a:pt x="4685" y="27156"/>
                    </a:lnTo>
                    <a:cubicBezTo>
                      <a:pt x="4685" y="29186"/>
                      <a:pt x="6306" y="30863"/>
                      <a:pt x="8336" y="30915"/>
                    </a:cubicBezTo>
                    <a:cubicBezTo>
                      <a:pt x="8378" y="30915"/>
                      <a:pt x="8405" y="30932"/>
                      <a:pt x="8444" y="30932"/>
                    </a:cubicBezTo>
                    <a:cubicBezTo>
                      <a:pt x="10529" y="30932"/>
                      <a:pt x="12219" y="29229"/>
                      <a:pt x="12219" y="27156"/>
                    </a:cubicBezTo>
                    <a:lnTo>
                      <a:pt x="12219" y="18619"/>
                    </a:lnTo>
                    <a:lnTo>
                      <a:pt x="1221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rotWithShape="0" algn="bl" dir="6300000" dist="57150">
                  <a:schemeClr val="dk1">
                    <a:alpha val="35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00" name="Google Shape;2100;p26"/>
              <p:cNvGrpSpPr/>
              <p:nvPr/>
            </p:nvGrpSpPr>
            <p:grpSpPr>
              <a:xfrm flipH="1" rot="5400000">
                <a:off x="3392071" y="1847512"/>
                <a:ext cx="1257637" cy="5799004"/>
                <a:chOff x="3563222" y="101822"/>
                <a:chExt cx="1212180" cy="5125965"/>
              </a:xfrm>
            </p:grpSpPr>
            <p:sp>
              <p:nvSpPr>
                <p:cNvPr id="2101" name="Google Shape;2101;p26"/>
                <p:cNvSpPr/>
                <p:nvPr/>
              </p:nvSpPr>
              <p:spPr>
                <a:xfrm>
                  <a:off x="3563222" y="4946702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2" name="Google Shape;2102;p26"/>
                <p:cNvSpPr/>
                <p:nvPr/>
              </p:nvSpPr>
              <p:spPr>
                <a:xfrm>
                  <a:off x="3563222" y="5060160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3" name="Google Shape;2103;p26"/>
                <p:cNvSpPr/>
                <p:nvPr/>
              </p:nvSpPr>
              <p:spPr>
                <a:xfrm>
                  <a:off x="3563222" y="4833244"/>
                  <a:ext cx="13830" cy="58010"/>
                </a:xfrm>
                <a:custGeom>
                  <a:rect b="b" l="l" r="r" t="t"/>
                  <a:pathLst>
                    <a:path extrusionOk="0" h="453" w="108">
                      <a:moveTo>
                        <a:pt x="0" y="1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4" name="Google Shape;2104;p26"/>
                <p:cNvSpPr/>
                <p:nvPr/>
              </p:nvSpPr>
              <p:spPr>
                <a:xfrm>
                  <a:off x="3563222" y="5171569"/>
                  <a:ext cx="13830" cy="56217"/>
                </a:xfrm>
                <a:custGeom>
                  <a:rect b="b" l="l" r="r" t="t"/>
                  <a:pathLst>
                    <a:path extrusionOk="0" h="439" w="108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5" name="Google Shape;2105;p26"/>
                <p:cNvSpPr/>
                <p:nvPr/>
              </p:nvSpPr>
              <p:spPr>
                <a:xfrm>
                  <a:off x="3563222" y="4043522"/>
                  <a:ext cx="13830" cy="55705"/>
                </a:xfrm>
                <a:custGeom>
                  <a:rect b="b" l="l" r="r" t="t"/>
                  <a:pathLst>
                    <a:path extrusionOk="0" h="435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6" name="Google Shape;2106;p26"/>
                <p:cNvSpPr/>
                <p:nvPr/>
              </p:nvSpPr>
              <p:spPr>
                <a:xfrm>
                  <a:off x="3563222" y="4154802"/>
                  <a:ext cx="13830" cy="57882"/>
                </a:xfrm>
                <a:custGeom>
                  <a:rect b="b" l="l" r="r" t="t"/>
                  <a:pathLst>
                    <a:path extrusionOk="0" h="452" w="108">
                      <a:moveTo>
                        <a:pt x="0" y="0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7" name="Google Shape;2107;p26"/>
                <p:cNvSpPr/>
                <p:nvPr/>
              </p:nvSpPr>
              <p:spPr>
                <a:xfrm>
                  <a:off x="3563222" y="3818271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8" name="Google Shape;2108;p26"/>
                <p:cNvSpPr/>
                <p:nvPr/>
              </p:nvSpPr>
              <p:spPr>
                <a:xfrm>
                  <a:off x="3563222" y="3930064"/>
                  <a:ext cx="13830" cy="55705"/>
                </a:xfrm>
                <a:custGeom>
                  <a:rect b="b" l="l" r="r" t="t"/>
                  <a:pathLst>
                    <a:path extrusionOk="0" h="435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9" name="Google Shape;2109;p26"/>
                <p:cNvSpPr/>
                <p:nvPr/>
              </p:nvSpPr>
              <p:spPr>
                <a:xfrm>
                  <a:off x="3563222" y="4268260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0" name="Google Shape;2110;p26"/>
                <p:cNvSpPr/>
                <p:nvPr/>
              </p:nvSpPr>
              <p:spPr>
                <a:xfrm>
                  <a:off x="3563222" y="4380053"/>
                  <a:ext cx="13830" cy="57370"/>
                </a:xfrm>
                <a:custGeom>
                  <a:rect b="b" l="l" r="r" t="t"/>
                  <a:pathLst>
                    <a:path extrusionOk="0" h="448" w="108">
                      <a:moveTo>
                        <a:pt x="0" y="0"/>
                      </a:moveTo>
                      <a:lnTo>
                        <a:pt x="0" y="448"/>
                      </a:lnTo>
                      <a:lnTo>
                        <a:pt x="108" y="44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1" name="Google Shape;2111;p26"/>
                <p:cNvSpPr/>
                <p:nvPr/>
              </p:nvSpPr>
              <p:spPr>
                <a:xfrm>
                  <a:off x="3563222" y="4493383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2" name="Google Shape;2112;p26"/>
                <p:cNvSpPr/>
                <p:nvPr/>
              </p:nvSpPr>
              <p:spPr>
                <a:xfrm>
                  <a:off x="3563222" y="4718250"/>
                  <a:ext cx="13830" cy="59547"/>
                </a:xfrm>
                <a:custGeom>
                  <a:rect b="b" l="l" r="r" t="t"/>
                  <a:pathLst>
                    <a:path extrusionOk="0" h="465" w="108">
                      <a:moveTo>
                        <a:pt x="0" y="0"/>
                      </a:moveTo>
                      <a:lnTo>
                        <a:pt x="0" y="26"/>
                      </a:lnTo>
                      <a:lnTo>
                        <a:pt x="0" y="435"/>
                      </a:lnTo>
                      <a:lnTo>
                        <a:pt x="0" y="464"/>
                      </a:lnTo>
                      <a:lnTo>
                        <a:pt x="108" y="464"/>
                      </a:lnTo>
                      <a:lnTo>
                        <a:pt x="108" y="435"/>
                      </a:lnTo>
                      <a:lnTo>
                        <a:pt x="108" y="26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3" name="Google Shape;2113;p26"/>
                <p:cNvSpPr/>
                <p:nvPr/>
              </p:nvSpPr>
              <p:spPr>
                <a:xfrm>
                  <a:off x="3563222" y="4606457"/>
                  <a:ext cx="13830" cy="56217"/>
                </a:xfrm>
                <a:custGeom>
                  <a:rect b="b" l="l" r="r" t="t"/>
                  <a:pathLst>
                    <a:path extrusionOk="0" h="439" w="108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4" name="Google Shape;2114;p26"/>
                <p:cNvSpPr/>
                <p:nvPr/>
              </p:nvSpPr>
              <p:spPr>
                <a:xfrm>
                  <a:off x="3746086" y="1978230"/>
                  <a:ext cx="57882" cy="31502"/>
                </a:xfrm>
                <a:custGeom>
                  <a:rect b="b" l="l" r="r" t="t"/>
                  <a:pathLst>
                    <a:path extrusionOk="0" h="246" w="452">
                      <a:moveTo>
                        <a:pt x="438" y="0"/>
                      </a:moveTo>
                      <a:cubicBezTo>
                        <a:pt x="288" y="43"/>
                        <a:pt x="138" y="82"/>
                        <a:pt x="0" y="151"/>
                      </a:cubicBezTo>
                      <a:lnTo>
                        <a:pt x="43" y="246"/>
                      </a:lnTo>
                      <a:cubicBezTo>
                        <a:pt x="180" y="193"/>
                        <a:pt x="314" y="151"/>
                        <a:pt x="451" y="112"/>
                      </a:cubicBezTo>
                      <a:lnTo>
                        <a:pt x="43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5" name="Google Shape;2115;p26"/>
                <p:cNvSpPr/>
                <p:nvPr/>
              </p:nvSpPr>
              <p:spPr>
                <a:xfrm>
                  <a:off x="3563222" y="2663843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6" name="Google Shape;2116;p26"/>
                <p:cNvSpPr/>
                <p:nvPr/>
              </p:nvSpPr>
              <p:spPr>
                <a:xfrm>
                  <a:off x="3563222" y="2777301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7" name="Google Shape;2117;p26"/>
                <p:cNvSpPr/>
                <p:nvPr/>
              </p:nvSpPr>
              <p:spPr>
                <a:xfrm>
                  <a:off x="3563222" y="2438721"/>
                  <a:ext cx="13830" cy="56089"/>
                </a:xfrm>
                <a:custGeom>
                  <a:rect b="b" l="l" r="r" t="t"/>
                  <a:pathLst>
                    <a:path extrusionOk="0" h="438" w="108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8" name="Google Shape;2118;p26"/>
                <p:cNvSpPr/>
                <p:nvPr/>
              </p:nvSpPr>
              <p:spPr>
                <a:xfrm>
                  <a:off x="3587424" y="2107567"/>
                  <a:ext cx="40338" cy="55833"/>
                </a:xfrm>
                <a:custGeom>
                  <a:rect b="b" l="l" r="r" t="t"/>
                  <a:pathLst>
                    <a:path extrusionOk="0" h="436" w="315">
                      <a:moveTo>
                        <a:pt x="220" y="1"/>
                      </a:moveTo>
                      <a:cubicBezTo>
                        <a:pt x="138" y="121"/>
                        <a:pt x="69" y="259"/>
                        <a:pt x="1" y="393"/>
                      </a:cubicBezTo>
                      <a:lnTo>
                        <a:pt x="112" y="435"/>
                      </a:lnTo>
                      <a:cubicBezTo>
                        <a:pt x="164" y="298"/>
                        <a:pt x="233" y="177"/>
                        <a:pt x="314" y="53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9" name="Google Shape;2119;p26"/>
                <p:cNvSpPr/>
                <p:nvPr/>
              </p:nvSpPr>
              <p:spPr>
                <a:xfrm>
                  <a:off x="3563222" y="2325263"/>
                  <a:ext cx="13830" cy="57882"/>
                </a:xfrm>
                <a:custGeom>
                  <a:rect b="b" l="l" r="r" t="t"/>
                  <a:pathLst>
                    <a:path extrusionOk="0" h="452" w="108">
                      <a:moveTo>
                        <a:pt x="0" y="0"/>
                      </a:moveTo>
                      <a:lnTo>
                        <a:pt x="0" y="451"/>
                      </a:lnTo>
                      <a:lnTo>
                        <a:pt x="108" y="451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0" name="Google Shape;2120;p26"/>
                <p:cNvSpPr/>
                <p:nvPr/>
              </p:nvSpPr>
              <p:spPr>
                <a:xfrm>
                  <a:off x="3651837" y="2025483"/>
                  <a:ext cx="52504" cy="46997"/>
                </a:xfrm>
                <a:custGeom>
                  <a:rect b="b" l="l" r="r" t="t"/>
                  <a:pathLst>
                    <a:path extrusionOk="0" h="367" w="410">
                      <a:moveTo>
                        <a:pt x="344" y="1"/>
                      </a:moveTo>
                      <a:cubicBezTo>
                        <a:pt x="220" y="83"/>
                        <a:pt x="112" y="177"/>
                        <a:pt x="1" y="285"/>
                      </a:cubicBezTo>
                      <a:lnTo>
                        <a:pt x="83" y="367"/>
                      </a:lnTo>
                      <a:cubicBezTo>
                        <a:pt x="181" y="259"/>
                        <a:pt x="289" y="177"/>
                        <a:pt x="410" y="96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1" name="Google Shape;2121;p26"/>
                <p:cNvSpPr/>
                <p:nvPr/>
              </p:nvSpPr>
              <p:spPr>
                <a:xfrm>
                  <a:off x="3563222" y="2212189"/>
                  <a:ext cx="21001" cy="57498"/>
                </a:xfrm>
                <a:custGeom>
                  <a:rect b="b" l="l" r="r" t="t"/>
                  <a:pathLst>
                    <a:path extrusionOk="0" h="449" w="164">
                      <a:moveTo>
                        <a:pt x="56" y="1"/>
                      </a:moveTo>
                      <a:cubicBezTo>
                        <a:pt x="26" y="148"/>
                        <a:pt x="13" y="298"/>
                        <a:pt x="0" y="448"/>
                      </a:cubicBezTo>
                      <a:lnTo>
                        <a:pt x="121" y="448"/>
                      </a:lnTo>
                      <a:cubicBezTo>
                        <a:pt x="121" y="311"/>
                        <a:pt x="137" y="164"/>
                        <a:pt x="163" y="27"/>
                      </a:cubicBez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2" name="Google Shape;2122;p26"/>
                <p:cNvSpPr/>
                <p:nvPr/>
              </p:nvSpPr>
              <p:spPr>
                <a:xfrm>
                  <a:off x="3563222" y="2550386"/>
                  <a:ext cx="13830" cy="57498"/>
                </a:xfrm>
                <a:custGeom>
                  <a:rect b="b" l="l" r="r" t="t"/>
                  <a:pathLst>
                    <a:path extrusionOk="0" h="449" w="108">
                      <a:moveTo>
                        <a:pt x="0" y="1"/>
                      </a:moveTo>
                      <a:lnTo>
                        <a:pt x="0" y="449"/>
                      </a:lnTo>
                      <a:lnTo>
                        <a:pt x="108" y="449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3" name="Google Shape;2123;p26"/>
                <p:cNvSpPr/>
                <p:nvPr/>
              </p:nvSpPr>
              <p:spPr>
                <a:xfrm>
                  <a:off x="3563222" y="3452030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4" name="Google Shape;2124;p26"/>
                <p:cNvSpPr/>
                <p:nvPr/>
              </p:nvSpPr>
              <p:spPr>
                <a:xfrm>
                  <a:off x="3563222" y="3565488"/>
                  <a:ext cx="13830" cy="55705"/>
                </a:xfrm>
                <a:custGeom>
                  <a:rect b="b" l="l" r="r" t="t"/>
                  <a:pathLst>
                    <a:path extrusionOk="0" h="435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5" name="Google Shape;2125;p26"/>
                <p:cNvSpPr/>
                <p:nvPr/>
              </p:nvSpPr>
              <p:spPr>
                <a:xfrm>
                  <a:off x="3563222" y="2888582"/>
                  <a:ext cx="13830" cy="56217"/>
                </a:xfrm>
                <a:custGeom>
                  <a:rect b="b" l="l" r="r" t="t"/>
                  <a:pathLst>
                    <a:path extrusionOk="0" h="439" w="108">
                      <a:moveTo>
                        <a:pt x="0" y="1"/>
                      </a:moveTo>
                      <a:lnTo>
                        <a:pt x="0" y="439"/>
                      </a:lnTo>
                      <a:lnTo>
                        <a:pt x="108" y="439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6" name="Google Shape;2126;p26"/>
                <p:cNvSpPr/>
                <p:nvPr/>
              </p:nvSpPr>
              <p:spPr>
                <a:xfrm>
                  <a:off x="3563222" y="3790226"/>
                  <a:ext cx="13830" cy="19337"/>
                </a:xfrm>
                <a:custGeom>
                  <a:rect b="b" l="l" r="r" t="t"/>
                  <a:pathLst>
                    <a:path extrusionOk="0" h="151" w="108">
                      <a:moveTo>
                        <a:pt x="0" y="0"/>
                      </a:moveTo>
                      <a:lnTo>
                        <a:pt x="0" y="151"/>
                      </a:lnTo>
                      <a:lnTo>
                        <a:pt x="108" y="151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7" name="Google Shape;2127;p26"/>
                <p:cNvSpPr/>
                <p:nvPr/>
              </p:nvSpPr>
              <p:spPr>
                <a:xfrm>
                  <a:off x="3563222" y="3677153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8" name="Google Shape;2128;p26"/>
                <p:cNvSpPr/>
                <p:nvPr/>
              </p:nvSpPr>
              <p:spPr>
                <a:xfrm>
                  <a:off x="3563222" y="3002040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9" name="Google Shape;2129;p26"/>
                <p:cNvSpPr/>
                <p:nvPr/>
              </p:nvSpPr>
              <p:spPr>
                <a:xfrm>
                  <a:off x="3563222" y="3113833"/>
                  <a:ext cx="13830" cy="57498"/>
                </a:xfrm>
                <a:custGeom>
                  <a:rect b="b" l="l" r="r" t="t"/>
                  <a:pathLst>
                    <a:path extrusionOk="0" h="449" w="108">
                      <a:moveTo>
                        <a:pt x="0" y="0"/>
                      </a:moveTo>
                      <a:lnTo>
                        <a:pt x="0" y="448"/>
                      </a:lnTo>
                      <a:lnTo>
                        <a:pt x="108" y="44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0" name="Google Shape;2130;p26"/>
                <p:cNvSpPr/>
                <p:nvPr/>
              </p:nvSpPr>
              <p:spPr>
                <a:xfrm>
                  <a:off x="3563222" y="3338572"/>
                  <a:ext cx="13830" cy="57882"/>
                </a:xfrm>
                <a:custGeom>
                  <a:rect b="b" l="l" r="r" t="t"/>
                  <a:pathLst>
                    <a:path extrusionOk="0" h="452" w="108">
                      <a:moveTo>
                        <a:pt x="0" y="1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1" name="Google Shape;2131;p26"/>
                <p:cNvSpPr/>
                <p:nvPr/>
              </p:nvSpPr>
              <p:spPr>
                <a:xfrm>
                  <a:off x="3563222" y="3227291"/>
                  <a:ext cx="13830" cy="55705"/>
                </a:xfrm>
                <a:custGeom>
                  <a:rect b="b" l="l" r="r" t="t"/>
                  <a:pathLst>
                    <a:path extrusionOk="0" h="435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2" name="Google Shape;2132;p26"/>
                <p:cNvSpPr/>
                <p:nvPr/>
              </p:nvSpPr>
              <p:spPr>
                <a:xfrm>
                  <a:off x="4161244" y="2921749"/>
                  <a:ext cx="16135" cy="56217"/>
                </a:xfrm>
                <a:custGeom>
                  <a:rect b="b" l="l" r="r" t="t"/>
                  <a:pathLst>
                    <a:path extrusionOk="0" h="439" w="126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25" y="438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3" name="Google Shape;2133;p26"/>
                <p:cNvSpPr/>
                <p:nvPr/>
              </p:nvSpPr>
              <p:spPr>
                <a:xfrm>
                  <a:off x="4161244" y="2358685"/>
                  <a:ext cx="16135" cy="57498"/>
                </a:xfrm>
                <a:custGeom>
                  <a:rect b="b" l="l" r="r" t="t"/>
                  <a:pathLst>
                    <a:path extrusionOk="0" h="449" w="126">
                      <a:moveTo>
                        <a:pt x="1" y="1"/>
                      </a:moveTo>
                      <a:lnTo>
                        <a:pt x="1" y="449"/>
                      </a:lnTo>
                      <a:lnTo>
                        <a:pt x="125" y="449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4" name="Google Shape;2134;p26"/>
                <p:cNvSpPr/>
                <p:nvPr/>
              </p:nvSpPr>
              <p:spPr>
                <a:xfrm>
                  <a:off x="4161244" y="2471759"/>
                  <a:ext cx="16135" cy="56217"/>
                </a:xfrm>
                <a:custGeom>
                  <a:rect b="b" l="l" r="r" t="t"/>
                  <a:pathLst>
                    <a:path extrusionOk="0" h="439" w="126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25" y="438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5" name="Google Shape;2135;p26"/>
                <p:cNvSpPr/>
                <p:nvPr/>
              </p:nvSpPr>
              <p:spPr>
                <a:xfrm>
                  <a:off x="4161244" y="2583424"/>
                  <a:ext cx="16135" cy="58010"/>
                </a:xfrm>
                <a:custGeom>
                  <a:rect b="b" l="l" r="r" t="t"/>
                  <a:pathLst>
                    <a:path extrusionOk="0" h="453" w="126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25" y="452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6" name="Google Shape;2136;p26"/>
                <p:cNvSpPr/>
                <p:nvPr/>
              </p:nvSpPr>
              <p:spPr>
                <a:xfrm>
                  <a:off x="4161244" y="3373787"/>
                  <a:ext cx="16135" cy="55705"/>
                </a:xfrm>
                <a:custGeom>
                  <a:rect b="b" l="l" r="r" t="t"/>
                  <a:pathLst>
                    <a:path extrusionOk="0" h="435" w="126">
                      <a:moveTo>
                        <a:pt x="1" y="0"/>
                      </a:moveTo>
                      <a:lnTo>
                        <a:pt x="1" y="422"/>
                      </a:ln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422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7" name="Google Shape;2137;p26"/>
                <p:cNvSpPr/>
                <p:nvPr/>
              </p:nvSpPr>
              <p:spPr>
                <a:xfrm>
                  <a:off x="4393154" y="3710319"/>
                  <a:ext cx="57882" cy="22666"/>
                </a:xfrm>
                <a:custGeom>
                  <a:rect b="b" l="l" r="r" t="t"/>
                  <a:pathLst>
                    <a:path extrusionOk="0" h="177" w="452">
                      <a:moveTo>
                        <a:pt x="30" y="0"/>
                      </a:moveTo>
                      <a:lnTo>
                        <a:pt x="1" y="108"/>
                      </a:lnTo>
                      <a:cubicBezTo>
                        <a:pt x="138" y="151"/>
                        <a:pt x="288" y="177"/>
                        <a:pt x="439" y="177"/>
                      </a:cubicBezTo>
                      <a:lnTo>
                        <a:pt x="452" y="69"/>
                      </a:lnTo>
                      <a:cubicBezTo>
                        <a:pt x="301" y="52"/>
                        <a:pt x="164" y="39"/>
                        <a:pt x="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8" name="Google Shape;2138;p26"/>
                <p:cNvSpPr/>
                <p:nvPr/>
              </p:nvSpPr>
              <p:spPr>
                <a:xfrm>
                  <a:off x="4161244" y="2696882"/>
                  <a:ext cx="16135" cy="55833"/>
                </a:xfrm>
                <a:custGeom>
                  <a:rect b="b" l="l" r="r" t="t"/>
                  <a:pathLst>
                    <a:path extrusionOk="0" h="436" w="126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9" name="Google Shape;2139;p26"/>
                <p:cNvSpPr/>
                <p:nvPr/>
              </p:nvSpPr>
              <p:spPr>
                <a:xfrm>
                  <a:off x="4168415" y="3483403"/>
                  <a:ext cx="29837" cy="57882"/>
                </a:xfrm>
                <a:custGeom>
                  <a:rect b="b" l="l" r="r" t="t"/>
                  <a:pathLst>
                    <a:path extrusionOk="0" h="452" w="233">
                      <a:moveTo>
                        <a:pt x="108" y="1"/>
                      </a:moveTo>
                      <a:lnTo>
                        <a:pt x="0" y="27"/>
                      </a:lnTo>
                      <a:cubicBezTo>
                        <a:pt x="27" y="164"/>
                        <a:pt x="69" y="314"/>
                        <a:pt x="121" y="452"/>
                      </a:cubicBezTo>
                      <a:lnTo>
                        <a:pt x="233" y="409"/>
                      </a:lnTo>
                      <a:cubicBezTo>
                        <a:pt x="177" y="288"/>
                        <a:pt x="134" y="138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0" name="Google Shape;2140;p26"/>
                <p:cNvSpPr/>
                <p:nvPr/>
              </p:nvSpPr>
              <p:spPr>
                <a:xfrm>
                  <a:off x="4288532" y="3664603"/>
                  <a:ext cx="56217" cy="40338"/>
                </a:xfrm>
                <a:custGeom>
                  <a:rect b="b" l="l" r="r" t="t"/>
                  <a:pathLst>
                    <a:path extrusionOk="0" h="315" w="439">
                      <a:moveTo>
                        <a:pt x="69" y="1"/>
                      </a:moveTo>
                      <a:lnTo>
                        <a:pt x="1" y="83"/>
                      </a:lnTo>
                      <a:cubicBezTo>
                        <a:pt x="125" y="181"/>
                        <a:pt x="259" y="246"/>
                        <a:pt x="396" y="315"/>
                      </a:cubicBezTo>
                      <a:lnTo>
                        <a:pt x="439" y="220"/>
                      </a:lnTo>
                      <a:cubicBezTo>
                        <a:pt x="314" y="151"/>
                        <a:pt x="193" y="83"/>
                        <a:pt x="6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1" name="Google Shape;2141;p26"/>
                <p:cNvSpPr/>
                <p:nvPr/>
              </p:nvSpPr>
              <p:spPr>
                <a:xfrm>
                  <a:off x="4210290" y="3584696"/>
                  <a:ext cx="45332" cy="54168"/>
                </a:xfrm>
                <a:custGeom>
                  <a:rect b="b" l="l" r="r" t="t"/>
                  <a:pathLst>
                    <a:path extrusionOk="0" h="423" w="354">
                      <a:moveTo>
                        <a:pt x="95" y="1"/>
                      </a:moveTo>
                      <a:lnTo>
                        <a:pt x="0" y="69"/>
                      </a:lnTo>
                      <a:cubicBezTo>
                        <a:pt x="82" y="190"/>
                        <a:pt x="177" y="314"/>
                        <a:pt x="285" y="422"/>
                      </a:cubicBezTo>
                      <a:lnTo>
                        <a:pt x="353" y="341"/>
                      </a:lnTo>
                      <a:cubicBezTo>
                        <a:pt x="259" y="233"/>
                        <a:pt x="177" y="122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2" name="Google Shape;2142;p26"/>
                <p:cNvSpPr/>
                <p:nvPr/>
              </p:nvSpPr>
              <p:spPr>
                <a:xfrm>
                  <a:off x="3857879" y="1971571"/>
                  <a:ext cx="57882" cy="17288"/>
                </a:xfrm>
                <a:custGeom>
                  <a:rect b="b" l="l" r="r" t="t"/>
                  <a:pathLst>
                    <a:path extrusionOk="0" h="135" w="452">
                      <a:moveTo>
                        <a:pt x="0" y="0"/>
                      </a:moveTo>
                      <a:lnTo>
                        <a:pt x="13" y="108"/>
                      </a:lnTo>
                      <a:lnTo>
                        <a:pt x="95" y="108"/>
                      </a:lnTo>
                      <a:cubicBezTo>
                        <a:pt x="206" y="108"/>
                        <a:pt x="327" y="121"/>
                        <a:pt x="435" y="134"/>
                      </a:cubicBezTo>
                      <a:lnTo>
                        <a:pt x="451" y="26"/>
                      </a:lnTo>
                      <a:cubicBezTo>
                        <a:pt x="340" y="13"/>
                        <a:pt x="219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3" name="Google Shape;2143;p26"/>
                <p:cNvSpPr/>
                <p:nvPr/>
              </p:nvSpPr>
              <p:spPr>
                <a:xfrm>
                  <a:off x="4161244" y="2245228"/>
                  <a:ext cx="16135" cy="57498"/>
                </a:xfrm>
                <a:custGeom>
                  <a:rect b="b" l="l" r="r" t="t"/>
                  <a:pathLst>
                    <a:path extrusionOk="0" h="449" w="126">
                      <a:moveTo>
                        <a:pt x="109" y="1"/>
                      </a:moveTo>
                      <a:lnTo>
                        <a:pt x="1" y="14"/>
                      </a:lnTo>
                      <a:lnTo>
                        <a:pt x="1" y="259"/>
                      </a:lnTo>
                      <a:lnTo>
                        <a:pt x="1" y="449"/>
                      </a:lnTo>
                      <a:lnTo>
                        <a:pt x="125" y="449"/>
                      </a:lnTo>
                      <a:lnTo>
                        <a:pt x="125" y="259"/>
                      </a:lnTo>
                      <a:cubicBezTo>
                        <a:pt x="125" y="164"/>
                        <a:pt x="109" y="83"/>
                        <a:pt x="10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4" name="Google Shape;2144;p26"/>
                <p:cNvSpPr/>
                <p:nvPr/>
              </p:nvSpPr>
              <p:spPr>
                <a:xfrm>
                  <a:off x="4129870" y="2135227"/>
                  <a:ext cx="33167" cy="57882"/>
                </a:xfrm>
                <a:custGeom>
                  <a:rect b="b" l="l" r="r" t="t"/>
                  <a:pathLst>
                    <a:path extrusionOk="0" h="452" w="259">
                      <a:moveTo>
                        <a:pt x="96" y="0"/>
                      </a:moveTo>
                      <a:lnTo>
                        <a:pt x="1" y="56"/>
                      </a:lnTo>
                      <a:cubicBezTo>
                        <a:pt x="56" y="177"/>
                        <a:pt x="109" y="314"/>
                        <a:pt x="151" y="451"/>
                      </a:cubicBezTo>
                      <a:lnTo>
                        <a:pt x="259" y="422"/>
                      </a:lnTo>
                      <a:cubicBezTo>
                        <a:pt x="220" y="275"/>
                        <a:pt x="164" y="138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5" name="Google Shape;2145;p26"/>
                <p:cNvSpPr/>
                <p:nvPr/>
              </p:nvSpPr>
              <p:spPr>
                <a:xfrm>
                  <a:off x="4062129" y="2046484"/>
                  <a:ext cx="48662" cy="50711"/>
                </a:xfrm>
                <a:custGeom>
                  <a:rect b="b" l="l" r="r" t="t"/>
                  <a:pathLst>
                    <a:path extrusionOk="0" h="396" w="380">
                      <a:moveTo>
                        <a:pt x="66" y="0"/>
                      </a:moveTo>
                      <a:lnTo>
                        <a:pt x="0" y="82"/>
                      </a:lnTo>
                      <a:cubicBezTo>
                        <a:pt x="108" y="177"/>
                        <a:pt x="203" y="285"/>
                        <a:pt x="285" y="396"/>
                      </a:cubicBezTo>
                      <a:lnTo>
                        <a:pt x="379" y="327"/>
                      </a:lnTo>
                      <a:cubicBezTo>
                        <a:pt x="285" y="203"/>
                        <a:pt x="177" y="95"/>
                        <a:pt x="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6" name="Google Shape;2146;p26"/>
                <p:cNvSpPr/>
                <p:nvPr/>
              </p:nvSpPr>
              <p:spPr>
                <a:xfrm>
                  <a:off x="3965830" y="1988731"/>
                  <a:ext cx="57882" cy="36881"/>
                </a:xfrm>
                <a:custGeom>
                  <a:rect b="b" l="l" r="r" t="t"/>
                  <a:pathLst>
                    <a:path extrusionOk="0" h="288" w="452">
                      <a:moveTo>
                        <a:pt x="43" y="0"/>
                      </a:moveTo>
                      <a:lnTo>
                        <a:pt x="0" y="95"/>
                      </a:lnTo>
                      <a:cubicBezTo>
                        <a:pt x="138" y="151"/>
                        <a:pt x="275" y="206"/>
                        <a:pt x="396" y="288"/>
                      </a:cubicBezTo>
                      <a:lnTo>
                        <a:pt x="452" y="193"/>
                      </a:lnTo>
                      <a:cubicBezTo>
                        <a:pt x="327" y="111"/>
                        <a:pt x="193" y="56"/>
                        <a:pt x="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7" name="Google Shape;2147;p26"/>
                <p:cNvSpPr/>
                <p:nvPr/>
              </p:nvSpPr>
              <p:spPr>
                <a:xfrm>
                  <a:off x="4161244" y="3260329"/>
                  <a:ext cx="16135" cy="55833"/>
                </a:xfrm>
                <a:custGeom>
                  <a:rect b="b" l="l" r="r" t="t"/>
                  <a:pathLst>
                    <a:path extrusionOk="0" h="436" w="126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8" name="Google Shape;2148;p26"/>
                <p:cNvSpPr/>
                <p:nvPr/>
              </p:nvSpPr>
              <p:spPr>
                <a:xfrm>
                  <a:off x="4161244" y="3035079"/>
                  <a:ext cx="16135" cy="56217"/>
                </a:xfrm>
                <a:custGeom>
                  <a:rect b="b" l="l" r="r" t="t"/>
                  <a:pathLst>
                    <a:path extrusionOk="0" h="439" w="126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25" y="439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9" name="Google Shape;2149;p26"/>
                <p:cNvSpPr/>
                <p:nvPr/>
              </p:nvSpPr>
              <p:spPr>
                <a:xfrm>
                  <a:off x="4161244" y="2810340"/>
                  <a:ext cx="16135" cy="55833"/>
                </a:xfrm>
                <a:custGeom>
                  <a:rect b="b" l="l" r="r" t="t"/>
                  <a:pathLst>
                    <a:path extrusionOk="0" h="436" w="126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0" name="Google Shape;2150;p26"/>
                <p:cNvSpPr/>
                <p:nvPr/>
              </p:nvSpPr>
              <p:spPr>
                <a:xfrm>
                  <a:off x="4161244" y="3146872"/>
                  <a:ext cx="16135" cy="57498"/>
                </a:xfrm>
                <a:custGeom>
                  <a:rect b="b" l="l" r="r" t="t"/>
                  <a:pathLst>
                    <a:path extrusionOk="0" h="449" w="126">
                      <a:moveTo>
                        <a:pt x="1" y="1"/>
                      </a:moveTo>
                      <a:lnTo>
                        <a:pt x="1" y="448"/>
                      </a:lnTo>
                      <a:lnTo>
                        <a:pt x="125" y="448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1" name="Google Shape;2151;p26"/>
                <p:cNvSpPr/>
                <p:nvPr/>
              </p:nvSpPr>
              <p:spPr>
                <a:xfrm>
                  <a:off x="4761060" y="1231918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2" name="Google Shape;2152;p26"/>
                <p:cNvSpPr/>
                <p:nvPr/>
              </p:nvSpPr>
              <p:spPr>
                <a:xfrm>
                  <a:off x="4761060" y="1343711"/>
                  <a:ext cx="14342" cy="57498"/>
                </a:xfrm>
                <a:custGeom>
                  <a:rect b="b" l="l" r="r" t="t"/>
                  <a:pathLst>
                    <a:path extrusionOk="0" h="449" w="112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3" name="Google Shape;2153;p26"/>
                <p:cNvSpPr/>
                <p:nvPr/>
              </p:nvSpPr>
              <p:spPr>
                <a:xfrm>
                  <a:off x="4761060" y="1003338"/>
                  <a:ext cx="14342" cy="59547"/>
                </a:xfrm>
                <a:custGeom>
                  <a:rect b="b" l="l" r="r" t="t"/>
                  <a:pathLst>
                    <a:path extrusionOk="0" h="465" w="112">
                      <a:moveTo>
                        <a:pt x="1" y="1"/>
                      </a:moveTo>
                      <a:lnTo>
                        <a:pt x="1" y="27"/>
                      </a:lnTo>
                      <a:lnTo>
                        <a:pt x="1" y="436"/>
                      </a:lnTo>
                      <a:lnTo>
                        <a:pt x="1" y="465"/>
                      </a:lnTo>
                      <a:lnTo>
                        <a:pt x="112" y="465"/>
                      </a:lnTo>
                      <a:lnTo>
                        <a:pt x="112" y="436"/>
                      </a:lnTo>
                      <a:lnTo>
                        <a:pt x="112" y="27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4" name="Google Shape;2154;p26"/>
                <p:cNvSpPr/>
                <p:nvPr/>
              </p:nvSpPr>
              <p:spPr>
                <a:xfrm>
                  <a:off x="4761060" y="1118460"/>
                  <a:ext cx="14342" cy="57882"/>
                </a:xfrm>
                <a:custGeom>
                  <a:rect b="b" l="l" r="r" t="t"/>
                  <a:pathLst>
                    <a:path extrusionOk="0" h="452" w="112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5" name="Google Shape;2155;p26"/>
                <p:cNvSpPr/>
                <p:nvPr/>
              </p:nvSpPr>
              <p:spPr>
                <a:xfrm>
                  <a:off x="4761060" y="2020105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6" name="Google Shape;2156;p26"/>
                <p:cNvSpPr/>
                <p:nvPr/>
              </p:nvSpPr>
              <p:spPr>
                <a:xfrm>
                  <a:off x="4761060" y="2131898"/>
                  <a:ext cx="14342" cy="57370"/>
                </a:xfrm>
                <a:custGeom>
                  <a:rect b="b" l="l" r="r" t="t"/>
                  <a:pathLst>
                    <a:path extrusionOk="0" h="448" w="112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7" name="Google Shape;2157;p26"/>
                <p:cNvSpPr/>
                <p:nvPr/>
              </p:nvSpPr>
              <p:spPr>
                <a:xfrm>
                  <a:off x="4761060" y="1456657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8" name="Google Shape;2158;p26"/>
                <p:cNvSpPr/>
                <p:nvPr/>
              </p:nvSpPr>
              <p:spPr>
                <a:xfrm>
                  <a:off x="4761060" y="2245228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9" name="Google Shape;2159;p26"/>
                <p:cNvSpPr/>
                <p:nvPr/>
              </p:nvSpPr>
              <p:spPr>
                <a:xfrm>
                  <a:off x="4761060" y="1570115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0" name="Google Shape;2160;p26"/>
                <p:cNvSpPr/>
                <p:nvPr/>
              </p:nvSpPr>
              <p:spPr>
                <a:xfrm>
                  <a:off x="4761060" y="1681908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1" name="Google Shape;2161;p26"/>
                <p:cNvSpPr/>
                <p:nvPr/>
              </p:nvSpPr>
              <p:spPr>
                <a:xfrm>
                  <a:off x="4761060" y="1906647"/>
                  <a:ext cx="14342" cy="57882"/>
                </a:xfrm>
                <a:custGeom>
                  <a:rect b="b" l="l" r="r" t="t"/>
                  <a:pathLst>
                    <a:path extrusionOk="0" h="452" w="112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2" name="Google Shape;2162;p26"/>
                <p:cNvSpPr/>
                <p:nvPr/>
              </p:nvSpPr>
              <p:spPr>
                <a:xfrm>
                  <a:off x="4761060" y="1795366"/>
                  <a:ext cx="14342" cy="55705"/>
                </a:xfrm>
                <a:custGeom>
                  <a:rect b="b" l="l" r="r" t="t"/>
                  <a:pathLst>
                    <a:path extrusionOk="0" h="435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3" name="Google Shape;2163;p26"/>
                <p:cNvSpPr/>
                <p:nvPr/>
              </p:nvSpPr>
              <p:spPr>
                <a:xfrm>
                  <a:off x="4761060" y="328609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4" name="Google Shape;2164;p26"/>
                <p:cNvSpPr/>
                <p:nvPr/>
              </p:nvSpPr>
              <p:spPr>
                <a:xfrm>
                  <a:off x="4761060" y="440018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5" name="Google Shape;2165;p26"/>
                <p:cNvSpPr/>
                <p:nvPr/>
              </p:nvSpPr>
              <p:spPr>
                <a:xfrm>
                  <a:off x="4761060" y="101822"/>
                  <a:ext cx="14342" cy="57370"/>
                </a:xfrm>
                <a:custGeom>
                  <a:rect b="b" l="l" r="r" t="t"/>
                  <a:pathLst>
                    <a:path extrusionOk="0" h="448" w="112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6" name="Google Shape;2166;p26"/>
                <p:cNvSpPr/>
                <p:nvPr/>
              </p:nvSpPr>
              <p:spPr>
                <a:xfrm>
                  <a:off x="4761060" y="215152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7" name="Google Shape;2167;p26"/>
                <p:cNvSpPr/>
                <p:nvPr/>
              </p:nvSpPr>
              <p:spPr>
                <a:xfrm>
                  <a:off x="4761060" y="553476"/>
                  <a:ext cx="14342" cy="55705"/>
                </a:xfrm>
                <a:custGeom>
                  <a:rect b="b" l="l" r="r" t="t"/>
                  <a:pathLst>
                    <a:path extrusionOk="0" h="435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8" name="Google Shape;2168;p26"/>
                <p:cNvSpPr/>
                <p:nvPr/>
              </p:nvSpPr>
              <p:spPr>
                <a:xfrm>
                  <a:off x="4761060" y="665141"/>
                  <a:ext cx="14342" cy="57498"/>
                </a:xfrm>
                <a:custGeom>
                  <a:rect b="b" l="l" r="r" t="t"/>
                  <a:pathLst>
                    <a:path extrusionOk="0" h="449" w="112">
                      <a:moveTo>
                        <a:pt x="1" y="1"/>
                      </a:moveTo>
                      <a:lnTo>
                        <a:pt x="1" y="449"/>
                      </a:lnTo>
                      <a:lnTo>
                        <a:pt x="112" y="44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9" name="Google Shape;2169;p26"/>
                <p:cNvSpPr/>
                <p:nvPr/>
              </p:nvSpPr>
              <p:spPr>
                <a:xfrm>
                  <a:off x="4761060" y="778599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0" name="Google Shape;2170;p26"/>
                <p:cNvSpPr/>
                <p:nvPr/>
              </p:nvSpPr>
              <p:spPr>
                <a:xfrm>
                  <a:off x="4761060" y="889880"/>
                  <a:ext cx="14342" cy="58010"/>
                </a:xfrm>
                <a:custGeom>
                  <a:rect b="b" l="l" r="r" t="t"/>
                  <a:pathLst>
                    <a:path extrusionOk="0" h="453" w="112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1" name="Google Shape;2171;p26"/>
                <p:cNvSpPr/>
                <p:nvPr/>
              </p:nvSpPr>
              <p:spPr>
                <a:xfrm>
                  <a:off x="4761060" y="2921749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2" name="Google Shape;2172;p26"/>
                <p:cNvSpPr/>
                <p:nvPr/>
              </p:nvSpPr>
              <p:spPr>
                <a:xfrm>
                  <a:off x="4761060" y="2358685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48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3" name="Google Shape;2173;p26"/>
                <p:cNvSpPr/>
                <p:nvPr/>
              </p:nvSpPr>
              <p:spPr>
                <a:xfrm>
                  <a:off x="4761060" y="2470094"/>
                  <a:ext cx="14342" cy="57882"/>
                </a:xfrm>
                <a:custGeom>
                  <a:rect b="b" l="l" r="r" t="t"/>
                  <a:pathLst>
                    <a:path extrusionOk="0" h="452" w="112">
                      <a:moveTo>
                        <a:pt x="1" y="0"/>
                      </a:moveTo>
                      <a:lnTo>
                        <a:pt x="1" y="451"/>
                      </a:lnTo>
                      <a:lnTo>
                        <a:pt x="112" y="451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4" name="Google Shape;2174;p26"/>
                <p:cNvSpPr/>
                <p:nvPr/>
              </p:nvSpPr>
              <p:spPr>
                <a:xfrm>
                  <a:off x="4761060" y="2583424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5" name="Google Shape;2175;p26"/>
                <p:cNvSpPr/>
                <p:nvPr/>
              </p:nvSpPr>
              <p:spPr>
                <a:xfrm>
                  <a:off x="4761060" y="3368281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22"/>
                      </a:ln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42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6" name="Google Shape;2176;p26"/>
                <p:cNvSpPr/>
                <p:nvPr/>
              </p:nvSpPr>
              <p:spPr>
                <a:xfrm>
                  <a:off x="4485739" y="3710319"/>
                  <a:ext cx="59547" cy="22666"/>
                </a:xfrm>
                <a:custGeom>
                  <a:rect b="b" l="l" r="r" t="t"/>
                  <a:pathLst>
                    <a:path extrusionOk="0" h="177" w="465">
                      <a:moveTo>
                        <a:pt x="435" y="0"/>
                      </a:moveTo>
                      <a:cubicBezTo>
                        <a:pt x="288" y="26"/>
                        <a:pt x="150" y="52"/>
                        <a:pt x="0" y="69"/>
                      </a:cubicBezTo>
                      <a:lnTo>
                        <a:pt x="13" y="177"/>
                      </a:lnTo>
                      <a:cubicBezTo>
                        <a:pt x="163" y="164"/>
                        <a:pt x="314" y="134"/>
                        <a:pt x="464" y="108"/>
                      </a:cubicBezTo>
                      <a:lnTo>
                        <a:pt x="4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7" name="Google Shape;2177;p26"/>
                <p:cNvSpPr/>
                <p:nvPr/>
              </p:nvSpPr>
              <p:spPr>
                <a:xfrm>
                  <a:off x="4761060" y="2696882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8" name="Google Shape;2178;p26"/>
                <p:cNvSpPr/>
                <p:nvPr/>
              </p:nvSpPr>
              <p:spPr>
                <a:xfrm>
                  <a:off x="4740187" y="3480074"/>
                  <a:ext cx="29837" cy="57498"/>
                </a:xfrm>
                <a:custGeom>
                  <a:rect b="b" l="l" r="r" t="t"/>
                  <a:pathLst>
                    <a:path extrusionOk="0" h="449" w="233">
                      <a:moveTo>
                        <a:pt x="125" y="0"/>
                      </a:moveTo>
                      <a:cubicBezTo>
                        <a:pt x="98" y="134"/>
                        <a:pt x="56" y="272"/>
                        <a:pt x="0" y="409"/>
                      </a:cubicBezTo>
                      <a:lnTo>
                        <a:pt x="98" y="448"/>
                      </a:lnTo>
                      <a:cubicBezTo>
                        <a:pt x="151" y="314"/>
                        <a:pt x="206" y="164"/>
                        <a:pt x="232" y="13"/>
                      </a:cubicBez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9" name="Google Shape;2179;p26"/>
                <p:cNvSpPr/>
                <p:nvPr/>
              </p:nvSpPr>
              <p:spPr>
                <a:xfrm>
                  <a:off x="4592025" y="3662938"/>
                  <a:ext cx="56217" cy="42003"/>
                </a:xfrm>
                <a:custGeom>
                  <a:rect b="b" l="l" r="r" t="t"/>
                  <a:pathLst>
                    <a:path extrusionOk="0" h="328" w="439">
                      <a:moveTo>
                        <a:pt x="370" y="1"/>
                      </a:moveTo>
                      <a:cubicBezTo>
                        <a:pt x="259" y="83"/>
                        <a:pt x="138" y="164"/>
                        <a:pt x="0" y="220"/>
                      </a:cubicBezTo>
                      <a:lnTo>
                        <a:pt x="56" y="328"/>
                      </a:lnTo>
                      <a:cubicBezTo>
                        <a:pt x="193" y="259"/>
                        <a:pt x="314" y="177"/>
                        <a:pt x="438" y="96"/>
                      </a:cubicBez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0" name="Google Shape;2180;p26"/>
                <p:cNvSpPr/>
                <p:nvPr/>
              </p:nvSpPr>
              <p:spPr>
                <a:xfrm>
                  <a:off x="4681153" y="3580982"/>
                  <a:ext cx="45332" cy="52376"/>
                </a:xfrm>
                <a:custGeom>
                  <a:rect b="b" l="l" r="r" t="t"/>
                  <a:pathLst>
                    <a:path extrusionOk="0" h="409" w="354">
                      <a:moveTo>
                        <a:pt x="259" y="0"/>
                      </a:moveTo>
                      <a:cubicBezTo>
                        <a:pt x="190" y="124"/>
                        <a:pt x="95" y="232"/>
                        <a:pt x="1" y="343"/>
                      </a:cubicBezTo>
                      <a:lnTo>
                        <a:pt x="82" y="409"/>
                      </a:lnTo>
                      <a:cubicBezTo>
                        <a:pt x="177" y="301"/>
                        <a:pt x="272" y="180"/>
                        <a:pt x="354" y="56"/>
                      </a:cubicBezTo>
                      <a:lnTo>
                        <a:pt x="2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1" name="Google Shape;2181;p26"/>
                <p:cNvSpPr/>
                <p:nvPr/>
              </p:nvSpPr>
              <p:spPr>
                <a:xfrm>
                  <a:off x="4761060" y="3260329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2" name="Google Shape;2182;p26"/>
                <p:cNvSpPr/>
                <p:nvPr/>
              </p:nvSpPr>
              <p:spPr>
                <a:xfrm>
                  <a:off x="4761060" y="3035079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3" name="Google Shape;2183;p26"/>
                <p:cNvSpPr/>
                <p:nvPr/>
              </p:nvSpPr>
              <p:spPr>
                <a:xfrm>
                  <a:off x="4761060" y="2808675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4" name="Google Shape;2184;p26"/>
                <p:cNvSpPr/>
                <p:nvPr/>
              </p:nvSpPr>
              <p:spPr>
                <a:xfrm>
                  <a:off x="4761060" y="3146872"/>
                  <a:ext cx="14342" cy="57498"/>
                </a:xfrm>
                <a:custGeom>
                  <a:rect b="b" l="l" r="r" t="t"/>
                  <a:pathLst>
                    <a:path extrusionOk="0" h="449" w="112">
                      <a:moveTo>
                        <a:pt x="1" y="1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185" name="Google Shape;2185;p26"/>
          <p:cNvGrpSpPr/>
          <p:nvPr/>
        </p:nvGrpSpPr>
        <p:grpSpPr>
          <a:xfrm>
            <a:off x="5726444" y="1127696"/>
            <a:ext cx="2023633" cy="3318965"/>
            <a:chOff x="5496723" y="582148"/>
            <a:chExt cx="2400229" cy="4155980"/>
          </a:xfrm>
        </p:grpSpPr>
        <p:grpSp>
          <p:nvGrpSpPr>
            <p:cNvPr id="2186" name="Google Shape;2186;p26"/>
            <p:cNvGrpSpPr/>
            <p:nvPr/>
          </p:nvGrpSpPr>
          <p:grpSpPr>
            <a:xfrm rot="706112">
              <a:off x="5814837" y="1291729"/>
              <a:ext cx="1764001" cy="3301203"/>
              <a:chOff x="5120779" y="818439"/>
              <a:chExt cx="1836564" cy="3437000"/>
            </a:xfrm>
          </p:grpSpPr>
          <p:sp>
            <p:nvSpPr>
              <p:cNvPr id="2187" name="Google Shape;2187;p26"/>
              <p:cNvSpPr/>
              <p:nvPr/>
            </p:nvSpPr>
            <p:spPr>
              <a:xfrm>
                <a:off x="5120779" y="818439"/>
                <a:ext cx="1836564" cy="3437000"/>
              </a:xfrm>
              <a:custGeom>
                <a:rect b="b" l="l" r="r" t="t"/>
                <a:pathLst>
                  <a:path extrusionOk="0" h="69911" w="37357">
                    <a:moveTo>
                      <a:pt x="3283" y="0"/>
                    </a:moveTo>
                    <a:cubicBezTo>
                      <a:pt x="1520" y="0"/>
                      <a:pt x="1" y="1520"/>
                      <a:pt x="1" y="3435"/>
                    </a:cubicBezTo>
                    <a:lnTo>
                      <a:pt x="1" y="66627"/>
                    </a:lnTo>
                    <a:cubicBezTo>
                      <a:pt x="1" y="68390"/>
                      <a:pt x="1520" y="69910"/>
                      <a:pt x="3283" y="69910"/>
                    </a:cubicBezTo>
                    <a:lnTo>
                      <a:pt x="34074" y="69910"/>
                    </a:lnTo>
                    <a:cubicBezTo>
                      <a:pt x="35837" y="69910"/>
                      <a:pt x="37357" y="68390"/>
                      <a:pt x="37357" y="66627"/>
                    </a:cubicBezTo>
                    <a:lnTo>
                      <a:pt x="37357" y="3435"/>
                    </a:lnTo>
                    <a:cubicBezTo>
                      <a:pt x="37357" y="1520"/>
                      <a:pt x="35837" y="0"/>
                      <a:pt x="34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26"/>
              <p:cNvSpPr/>
              <p:nvPr/>
            </p:nvSpPr>
            <p:spPr>
              <a:xfrm>
                <a:off x="5819675" y="947325"/>
                <a:ext cx="438600" cy="723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26"/>
              <p:cNvSpPr/>
              <p:nvPr/>
            </p:nvSpPr>
            <p:spPr>
              <a:xfrm>
                <a:off x="5878717" y="3947980"/>
                <a:ext cx="320700" cy="1938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90" name="Google Shape;2190;p26"/>
            <p:cNvSpPr/>
            <p:nvPr/>
          </p:nvSpPr>
          <p:spPr>
            <a:xfrm>
              <a:off x="6489650" y="582148"/>
              <a:ext cx="1249500" cy="397200"/>
            </a:xfrm>
            <a:prstGeom prst="wedgeRectCallout">
              <a:avLst>
                <a:gd fmla="val -11597" name="adj1"/>
                <a:gd fmla="val 110983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5"/>
                  </a:solidFill>
                  <a:latin typeface="Poppins"/>
                  <a:ea typeface="Poppins"/>
                  <a:cs typeface="Poppins"/>
                  <a:sym typeface="Poppins"/>
                </a:rPr>
                <a:t> CLEAN!</a:t>
              </a:r>
              <a:endParaRPr b="1" sz="16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2191" name="Google Shape;219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69877">
            <a:off x="6094622" y="1890554"/>
            <a:ext cx="1304802" cy="2151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37"/>
          <p:cNvSpPr txBox="1"/>
          <p:nvPr/>
        </p:nvSpPr>
        <p:spPr>
          <a:xfrm>
            <a:off x="0" y="13790"/>
            <a:ext cx="721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 postgreSQL </a:t>
            </a:r>
            <a:r>
              <a:rPr b="1" lang="en" sz="1500">
                <a:solidFill>
                  <a:schemeClr val="accent1"/>
                </a:solidFill>
                <a:latin typeface="Gowun Dodum"/>
                <a:ea typeface="Gowun Dodum"/>
                <a:cs typeface="Gowun Dodum"/>
                <a:sym typeface="Gowun Dodum"/>
              </a:rPr>
              <a:t>버전 13.12</a:t>
            </a:r>
            <a:endParaRPr sz="3500">
              <a:solidFill>
                <a:schemeClr val="accen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745" name="Google Shape;2745;p37"/>
          <p:cNvSpPr txBox="1"/>
          <p:nvPr/>
        </p:nvSpPr>
        <p:spPr>
          <a:xfrm>
            <a:off x="436942" y="733921"/>
            <a:ext cx="562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wun Dodum"/>
                <a:ea typeface="Gowun Dodum"/>
                <a:cs typeface="Gowun Dodum"/>
                <a:sym typeface="Gowun Dodum"/>
              </a:rPr>
              <a:t>-  오픈소스 관계형 데이터베이스 관리 시스템, 데이터 저장하고 검색 </a:t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746" name="Google Shape;2746;p37"/>
          <p:cNvPicPr preferRelativeResize="0"/>
          <p:nvPr/>
        </p:nvPicPr>
        <p:blipFill rotWithShape="1">
          <a:blip r:embed="rId3">
            <a:alphaModFix/>
          </a:blip>
          <a:srcRect b="2498" l="0" r="0" t="2507"/>
          <a:stretch/>
        </p:blipFill>
        <p:spPr>
          <a:xfrm>
            <a:off x="314598" y="1123577"/>
            <a:ext cx="7713400" cy="3689526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180000" dist="28575">
              <a:srgbClr val="666666">
                <a:alpha val="96000"/>
              </a:srgbClr>
            </a:outerShdw>
          </a:effectLst>
        </p:spPr>
      </p:pic>
      <p:sp>
        <p:nvSpPr>
          <p:cNvPr id="2747" name="Google Shape;274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p38"/>
          <p:cNvSpPr txBox="1"/>
          <p:nvPr/>
        </p:nvSpPr>
        <p:spPr>
          <a:xfrm>
            <a:off x="0" y="13790"/>
            <a:ext cx="721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 postgreSQL </a:t>
            </a:r>
            <a:r>
              <a:rPr b="1" lang="en" sz="1500">
                <a:solidFill>
                  <a:schemeClr val="accent1"/>
                </a:solidFill>
                <a:latin typeface="Gowun Dodum"/>
                <a:ea typeface="Gowun Dodum"/>
                <a:cs typeface="Gowun Dodum"/>
                <a:sym typeface="Gowun Dodum"/>
              </a:rPr>
              <a:t>버전 13.12</a:t>
            </a:r>
            <a:endParaRPr sz="3500">
              <a:solidFill>
                <a:schemeClr val="accen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753" name="Google Shape;2753;p38"/>
          <p:cNvSpPr txBox="1"/>
          <p:nvPr/>
        </p:nvSpPr>
        <p:spPr>
          <a:xfrm>
            <a:off x="436942" y="733921"/>
            <a:ext cx="562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wun Dodum"/>
                <a:ea typeface="Gowun Dodum"/>
                <a:cs typeface="Gowun Dodum"/>
                <a:sym typeface="Gowun Dodum"/>
              </a:rPr>
              <a:t>-  오픈소스 관계형 데이터베이스 관리 시스템, 데이터 저장하고 검색 </a:t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754" name="Google Shape;2754;p38"/>
          <p:cNvSpPr txBox="1"/>
          <p:nvPr/>
        </p:nvSpPr>
        <p:spPr>
          <a:xfrm>
            <a:off x="4421190" y="4772175"/>
            <a:ext cx="3744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755" name="Google Shape;2755;p38"/>
          <p:cNvPicPr preferRelativeResize="0"/>
          <p:nvPr/>
        </p:nvPicPr>
        <p:blipFill rotWithShape="1">
          <a:blip r:embed="rId3">
            <a:alphaModFix/>
          </a:blip>
          <a:srcRect b="2498" l="0" r="0" t="2507"/>
          <a:stretch/>
        </p:blipFill>
        <p:spPr>
          <a:xfrm>
            <a:off x="311918" y="1120896"/>
            <a:ext cx="7713400" cy="3689526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180000" dist="28575">
              <a:srgbClr val="666666">
                <a:alpha val="96000"/>
              </a:srgbClr>
            </a:outerShdw>
          </a:effectLst>
        </p:spPr>
      </p:pic>
      <p:sp>
        <p:nvSpPr>
          <p:cNvPr id="2756" name="Google Shape;2756;p38"/>
          <p:cNvSpPr/>
          <p:nvPr/>
        </p:nvSpPr>
        <p:spPr>
          <a:xfrm flipH="1">
            <a:off x="4556358" y="1234765"/>
            <a:ext cx="4285800" cy="2319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>
            <a:noFill/>
          </a:ln>
          <a:effectLst>
            <a:outerShdw blurRad="100013" rotWithShape="0" algn="bl" dir="36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wun Dodum"/>
                <a:ea typeface="Gowun Dodum"/>
                <a:cs typeface="Gowun Dodum"/>
                <a:sym typeface="Gowun Dodum"/>
              </a:rPr>
              <a:t> 		</a:t>
            </a:r>
            <a:r>
              <a:rPr b="1" lang="en" sz="1600">
                <a:latin typeface="Gowun Dodum"/>
                <a:ea typeface="Gowun Dodum"/>
                <a:cs typeface="Gowun Dodum"/>
                <a:sym typeface="Gowun Dodum"/>
              </a:rPr>
              <a:t>postgreSQL의 확장 모듈  </a:t>
            </a:r>
            <a:br>
              <a:rPr b="1" lang="en" sz="1600">
                <a:latin typeface="Gowun Dodum"/>
                <a:ea typeface="Gowun Dodum"/>
                <a:cs typeface="Gowun Dodum"/>
                <a:sym typeface="Gowun Dodum"/>
              </a:rPr>
            </a:br>
            <a:endParaRPr b="1" sz="16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wun Dodum"/>
                <a:ea typeface="Gowun Dodum"/>
                <a:cs typeface="Gowun Dodum"/>
                <a:sym typeface="Gowun Dodum"/>
              </a:rPr>
              <a:t>-  데이터베이스에 GIS(지리정보시스템) 공간 데이터 및 지리정보를 저장하고 처리하는 기능</a:t>
            </a:r>
            <a:br>
              <a:rPr lang="en" sz="1600">
                <a:latin typeface="Gowun Dodum"/>
                <a:ea typeface="Gowun Dodum"/>
                <a:cs typeface="Gowun Dodum"/>
                <a:sym typeface="Gowun Dodum"/>
              </a:rPr>
            </a:br>
            <a:endParaRPr sz="16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wun Dodum"/>
                <a:ea typeface="Gowun Dodum"/>
                <a:cs typeface="Gowun Dodum"/>
                <a:sym typeface="Gowun Dodum"/>
              </a:rPr>
              <a:t>-  </a:t>
            </a:r>
            <a:r>
              <a:rPr b="1" lang="en" sz="1500">
                <a:latin typeface="Gowun Dodum"/>
                <a:ea typeface="Gowun Dodum"/>
                <a:cs typeface="Gowun Dodum"/>
                <a:sym typeface="Gowun Dodum"/>
              </a:rPr>
              <a:t>공간데이터 형식</a:t>
            </a:r>
            <a:r>
              <a:rPr lang="en" sz="1500">
                <a:latin typeface="Gowun Dodum"/>
                <a:ea typeface="Gowun Dodum"/>
                <a:cs typeface="Gowun Dodum"/>
                <a:sym typeface="Gowun Dodum"/>
              </a:rPr>
              <a:t> 및 </a:t>
            </a:r>
            <a:r>
              <a:rPr b="1" lang="en" sz="1500">
                <a:latin typeface="Gowun Dodum"/>
                <a:ea typeface="Gowun Dodum"/>
                <a:cs typeface="Gowun Dodum"/>
                <a:sym typeface="Gowun Dodum"/>
              </a:rPr>
              <a:t>지오 메트리 연산</a:t>
            </a:r>
            <a:r>
              <a:rPr lang="en" sz="1500">
                <a:latin typeface="Gowun Dodum"/>
                <a:ea typeface="Gowun Dodum"/>
                <a:cs typeface="Gowun Dodum"/>
                <a:sym typeface="Gowun Dodum"/>
              </a:rPr>
              <a:t>을 지원, 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wun Dodum"/>
                <a:ea typeface="Gowun Dodum"/>
                <a:cs typeface="Gowun Dodum"/>
                <a:sym typeface="Gowun Dodum"/>
              </a:rPr>
              <a:t>    </a:t>
            </a:r>
            <a:r>
              <a:rPr b="1" lang="en" sz="1500">
                <a:latin typeface="Gowun Dodum"/>
                <a:ea typeface="Gowun Dodum"/>
                <a:cs typeface="Gowun Dodum"/>
                <a:sym typeface="Gowun Dodum"/>
              </a:rPr>
              <a:t>지도, 위치 기반 서비스</a:t>
            </a:r>
            <a:r>
              <a:rPr lang="en" sz="1500"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b="1" lang="en" sz="1500">
                <a:latin typeface="Gowun Dodum"/>
                <a:ea typeface="Gowun Dodum"/>
                <a:cs typeface="Gowun Dodum"/>
                <a:sym typeface="Gowun Dodum"/>
              </a:rPr>
              <a:t>개발 시 사용</a:t>
            </a:r>
            <a:r>
              <a:rPr b="1" lang="en" sz="1600"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7" name="Google Shape;2757;p38"/>
          <p:cNvSpPr/>
          <p:nvPr/>
        </p:nvSpPr>
        <p:spPr>
          <a:xfrm flipH="1">
            <a:off x="6852532" y="3938688"/>
            <a:ext cx="1249500" cy="442500"/>
          </a:xfrm>
          <a:prstGeom prst="wedgeRectCallout">
            <a:avLst>
              <a:gd fmla="val -13201" name="adj1"/>
              <a:gd fmla="val 50181" name="adj2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48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postGIS</a:t>
            </a:r>
            <a:endParaRPr b="1" sz="16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8" name="Google Shape;275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39"/>
          <p:cNvSpPr txBox="1"/>
          <p:nvPr/>
        </p:nvSpPr>
        <p:spPr>
          <a:xfrm>
            <a:off x="0" y="13790"/>
            <a:ext cx="721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E69138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 postgreSQL </a:t>
            </a:r>
            <a:endParaRPr sz="3500">
              <a:solidFill>
                <a:srgbClr val="E69138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764" name="Google Shape;2764;p39"/>
          <p:cNvSpPr txBox="1"/>
          <p:nvPr/>
        </p:nvSpPr>
        <p:spPr>
          <a:xfrm>
            <a:off x="436942" y="886321"/>
            <a:ext cx="562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wun Dodum"/>
                <a:ea typeface="Gowun Dodum"/>
                <a:cs typeface="Gowun Dodum"/>
                <a:sym typeface="Gowun Dodum"/>
              </a:rPr>
              <a:t>-  청소 운행시간 및 비율 계산 쿼리문과 결과   </a:t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765" name="Google Shape;276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6" name="Google Shape;27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50" y="1912516"/>
            <a:ext cx="8547875" cy="2503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67" name="Google Shape;27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175" y="1106324"/>
            <a:ext cx="3317775" cy="1173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40"/>
          <p:cNvSpPr txBox="1"/>
          <p:nvPr>
            <p:ph idx="2" type="title"/>
          </p:nvPr>
        </p:nvSpPr>
        <p:spPr>
          <a:xfrm>
            <a:off x="14325" y="160033"/>
            <a:ext cx="5476800" cy="61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GeoServer </a:t>
            </a:r>
            <a:r>
              <a:rPr b="1" lang="en" sz="1500">
                <a:latin typeface="Gowun Dodum"/>
                <a:ea typeface="Gowun Dodum"/>
                <a:cs typeface="Gowun Dodum"/>
                <a:sym typeface="Gowun Dodum"/>
              </a:rPr>
              <a:t>버전 2.23.2</a:t>
            </a:r>
            <a:r>
              <a:rPr lang="en" sz="1500"/>
              <a:t> </a:t>
            </a:r>
            <a:endParaRPr sz="1500"/>
          </a:p>
        </p:txBody>
      </p:sp>
      <p:sp>
        <p:nvSpPr>
          <p:cNvPr id="2773" name="Google Shape;2773;p40"/>
          <p:cNvSpPr txBox="1"/>
          <p:nvPr/>
        </p:nvSpPr>
        <p:spPr>
          <a:xfrm>
            <a:off x="383475" y="610378"/>
            <a:ext cx="6996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- Java 기반 오픈 소스 GIS 소프트웨어 서버 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 - 지리정보 데이터를 웹에서 쉽게 공유</a:t>
            </a:r>
            <a:r>
              <a:rPr b="1" lang="en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ex) 지도 서비스, GIS 분석 등 작업에 활용</a:t>
            </a:r>
            <a:endParaRPr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774" name="Google Shape;27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748" y="1232469"/>
            <a:ext cx="6210377" cy="3483999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19050">
              <a:srgbClr val="000000">
                <a:alpha val="64999"/>
              </a:srgbClr>
            </a:outerShdw>
          </a:effectLst>
        </p:spPr>
      </p:pic>
      <p:sp>
        <p:nvSpPr>
          <p:cNvPr id="2775" name="Google Shape;277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41"/>
          <p:cNvSpPr txBox="1"/>
          <p:nvPr>
            <p:ph idx="2" type="title"/>
          </p:nvPr>
        </p:nvSpPr>
        <p:spPr>
          <a:xfrm>
            <a:off x="14325" y="160033"/>
            <a:ext cx="5476800" cy="61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  GeoServer </a:t>
            </a:r>
            <a:endParaRPr sz="1500">
              <a:solidFill>
                <a:srgbClr val="E69138"/>
              </a:solidFill>
            </a:endParaRPr>
          </a:p>
        </p:txBody>
      </p:sp>
      <p:sp>
        <p:nvSpPr>
          <p:cNvPr id="2781" name="Google Shape;278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2" name="Google Shape;2782;p41"/>
          <p:cNvSpPr txBox="1"/>
          <p:nvPr/>
        </p:nvSpPr>
        <p:spPr>
          <a:xfrm>
            <a:off x="383475" y="602892"/>
            <a:ext cx="723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Dodum"/>
              <a:buChar char="-"/>
            </a:pPr>
            <a:r>
              <a:rPr b="1" lang="en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Nosie(소음데이터) </a:t>
            </a:r>
            <a:r>
              <a:rPr b="1" lang="en">
                <a:solidFill>
                  <a:srgbClr val="1155CC"/>
                </a:solidFill>
                <a:latin typeface="Gowun Dodum"/>
                <a:ea typeface="Gowun Dodum"/>
                <a:cs typeface="Gowun Dodum"/>
                <a:sym typeface="Gowun Dodum"/>
              </a:rPr>
              <a:t>80dB이상</a:t>
            </a:r>
            <a:r>
              <a:rPr b="1" lang="en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, RPM(진동데이터) </a:t>
            </a:r>
            <a:r>
              <a:rPr b="1" lang="en">
                <a:solidFill>
                  <a:srgbClr val="1155CC"/>
                </a:solidFill>
                <a:latin typeface="Gowun Dodum"/>
                <a:ea typeface="Gowun Dodum"/>
                <a:cs typeface="Gowun Dodum"/>
                <a:sym typeface="Gowun Dodum"/>
              </a:rPr>
              <a:t>1500RPM 이상</a:t>
            </a:r>
            <a:r>
              <a:rPr b="1" lang="en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시, </a:t>
            </a:r>
            <a:r>
              <a:rPr b="1" lang="en">
                <a:solidFill>
                  <a:srgbClr val="1155CC"/>
                </a:solidFill>
                <a:latin typeface="Gowun Dodum"/>
                <a:ea typeface="Gowun Dodum"/>
                <a:cs typeface="Gowun Dodum"/>
                <a:sym typeface="Gowun Dodum"/>
              </a:rPr>
              <a:t>청소한 것</a:t>
            </a:r>
            <a:r>
              <a:rPr b="1" lang="en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으로 표시</a:t>
            </a:r>
            <a:endParaRPr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Dodum"/>
              <a:buChar char="-"/>
            </a:pPr>
            <a:r>
              <a:rPr b="1" lang="en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청소한 경로와 청소하지 않은 경로 쿼리문을 통해 레이어 발급</a:t>
            </a:r>
            <a:endParaRPr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783" name="Google Shape;2783;p41"/>
          <p:cNvPicPr preferRelativeResize="0"/>
          <p:nvPr/>
        </p:nvPicPr>
        <p:blipFill rotWithShape="1">
          <a:blip r:embed="rId3">
            <a:alphaModFix/>
          </a:blip>
          <a:srcRect b="7486" l="22162" r="2171" t="8295"/>
          <a:stretch/>
        </p:blipFill>
        <p:spPr>
          <a:xfrm>
            <a:off x="228600" y="1511775"/>
            <a:ext cx="4508226" cy="313452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19050">
              <a:srgbClr val="000000">
                <a:alpha val="64999"/>
              </a:srgbClr>
            </a:outerShdw>
          </a:effectLst>
        </p:spPr>
      </p:pic>
      <p:pic>
        <p:nvPicPr>
          <p:cNvPr id="2784" name="Google Shape;2784;p41"/>
          <p:cNvPicPr preferRelativeResize="0"/>
          <p:nvPr/>
        </p:nvPicPr>
        <p:blipFill rotWithShape="1">
          <a:blip r:embed="rId4">
            <a:alphaModFix/>
          </a:blip>
          <a:srcRect b="7507" l="21846" r="1659" t="8515"/>
          <a:stretch/>
        </p:blipFill>
        <p:spPr>
          <a:xfrm>
            <a:off x="4406282" y="1234325"/>
            <a:ext cx="4512419" cy="3134526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19050">
              <a:srgbClr val="000000">
                <a:alpha val="64999"/>
              </a:srgbClr>
            </a:outerShdw>
          </a:effectLst>
        </p:spPr>
      </p:pic>
    </p:spTree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p42"/>
          <p:cNvSpPr txBox="1"/>
          <p:nvPr/>
        </p:nvSpPr>
        <p:spPr>
          <a:xfrm>
            <a:off x="-76200" y="76200"/>
            <a:ext cx="365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   QGIS </a:t>
            </a:r>
            <a:r>
              <a:rPr b="1" lang="en" sz="1500">
                <a:solidFill>
                  <a:schemeClr val="accent1"/>
                </a:solidFill>
                <a:latin typeface="Gowun Dodum"/>
                <a:ea typeface="Gowun Dodum"/>
                <a:cs typeface="Gowun Dodum"/>
                <a:sym typeface="Gowun Dodum"/>
              </a:rPr>
              <a:t>버전 3.28</a:t>
            </a:r>
            <a:endParaRPr sz="1500">
              <a:solidFill>
                <a:schemeClr val="accen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790" name="Google Shape;2790;p42"/>
          <p:cNvSpPr txBox="1"/>
          <p:nvPr/>
        </p:nvSpPr>
        <p:spPr>
          <a:xfrm>
            <a:off x="438633" y="788781"/>
            <a:ext cx="870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wun Dodum"/>
                <a:ea typeface="Gowun Dodum"/>
                <a:cs typeface="Gowun Dodum"/>
                <a:sym typeface="Gowun Dodum"/>
              </a:rPr>
              <a:t>- postgreSQL, postGIS와 연동해 데이터베이스에 저장된 데이터의 시각화 및 편집 작업 가능</a:t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791" name="Google Shape;2791;p42"/>
          <p:cNvPicPr preferRelativeResize="0"/>
          <p:nvPr/>
        </p:nvPicPr>
        <p:blipFill rotWithShape="1">
          <a:blip r:embed="rId3">
            <a:alphaModFix/>
          </a:blip>
          <a:srcRect b="0" l="4111" r="4102" t="0"/>
          <a:stretch/>
        </p:blipFill>
        <p:spPr>
          <a:xfrm>
            <a:off x="976425" y="1221982"/>
            <a:ext cx="7048074" cy="351490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180000" dist="28575">
              <a:srgbClr val="666666">
                <a:alpha val="96000"/>
              </a:srgbClr>
            </a:outerShdw>
          </a:effectLst>
        </p:spPr>
      </p:pic>
      <p:sp>
        <p:nvSpPr>
          <p:cNvPr id="2792" name="Google Shape;279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6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43"/>
          <p:cNvSpPr txBox="1"/>
          <p:nvPr/>
        </p:nvSpPr>
        <p:spPr>
          <a:xfrm>
            <a:off x="76200" y="152400"/>
            <a:ext cx="5359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OpenLayers </a:t>
            </a:r>
            <a:r>
              <a:rPr b="1" lang="en" sz="1500">
                <a:solidFill>
                  <a:schemeClr val="accent1"/>
                </a:solidFill>
                <a:latin typeface="Gowun Dodum"/>
                <a:ea typeface="Gowun Dodum"/>
                <a:cs typeface="Gowun Dodum"/>
                <a:sym typeface="Gowun Dodum"/>
              </a:rPr>
              <a:t>버전 v5.3.0</a:t>
            </a:r>
            <a:endParaRPr sz="1500">
              <a:solidFill>
                <a:schemeClr val="accen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798" name="Google Shape;2798;p43"/>
          <p:cNvSpPr txBox="1"/>
          <p:nvPr/>
        </p:nvSpPr>
        <p:spPr>
          <a:xfrm>
            <a:off x="383475" y="906350"/>
            <a:ext cx="616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wun Dodum"/>
                <a:ea typeface="Gowun Dodum"/>
                <a:cs typeface="Gowun Dodum"/>
                <a:sym typeface="Gowun Dodum"/>
              </a:rPr>
              <a:t>-  오픈 소스 자바스크립트 라이브러리 </a:t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wun Dodum"/>
                <a:ea typeface="Gowun Dodum"/>
                <a:cs typeface="Gowun Dodum"/>
                <a:sym typeface="Gowun Dodum"/>
              </a:rPr>
              <a:t>- 웹 페이지에 지도를 표시하는데 사용 </a:t>
            </a:r>
            <a:r>
              <a:rPr b="1" lang="en" sz="15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ex) 지도 드래그, 확대 및 축소기능</a:t>
            </a:r>
            <a:r>
              <a:rPr b="1" lang="en" sz="1500"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799" name="Google Shape;2799;p43"/>
          <p:cNvPicPr preferRelativeResize="0"/>
          <p:nvPr/>
        </p:nvPicPr>
        <p:blipFill rotWithShape="1">
          <a:blip r:embed="rId3">
            <a:alphaModFix/>
          </a:blip>
          <a:srcRect b="16884" l="0" r="0" t="16877"/>
          <a:stretch/>
        </p:blipFill>
        <p:spPr>
          <a:xfrm>
            <a:off x="4780150" y="1811950"/>
            <a:ext cx="4014626" cy="260150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180000" dist="28575">
              <a:srgbClr val="666666">
                <a:alpha val="96000"/>
              </a:srgbClr>
            </a:outerShdw>
          </a:effectLst>
        </p:spPr>
      </p:pic>
      <p:pic>
        <p:nvPicPr>
          <p:cNvPr id="2800" name="Google Shape;2800;p43"/>
          <p:cNvPicPr preferRelativeResize="0"/>
          <p:nvPr/>
        </p:nvPicPr>
        <p:blipFill rotWithShape="1">
          <a:blip r:embed="rId4">
            <a:alphaModFix/>
          </a:blip>
          <a:srcRect b="21615" l="0" r="0" t="21621"/>
          <a:stretch/>
        </p:blipFill>
        <p:spPr>
          <a:xfrm>
            <a:off x="738058" y="1811950"/>
            <a:ext cx="3933100" cy="260150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180000" dist="28575">
              <a:srgbClr val="666666">
                <a:alpha val="96000"/>
              </a:srgbClr>
            </a:outerShdw>
          </a:effectLst>
        </p:spPr>
      </p:pic>
      <p:sp>
        <p:nvSpPr>
          <p:cNvPr id="2801" name="Google Shape;280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44"/>
          <p:cNvSpPr txBox="1"/>
          <p:nvPr/>
        </p:nvSpPr>
        <p:spPr>
          <a:xfrm>
            <a:off x="124821" y="103779"/>
            <a:ext cx="662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eGovFramework </a:t>
            </a:r>
            <a:r>
              <a:rPr b="1" lang="en" sz="1500">
                <a:solidFill>
                  <a:schemeClr val="accent1"/>
                </a:solidFill>
                <a:latin typeface="Gowun Dodum"/>
                <a:ea typeface="Gowun Dodum"/>
                <a:cs typeface="Gowun Dodum"/>
                <a:sym typeface="Gowun Dodum"/>
              </a:rPr>
              <a:t>버전 4.0.0</a:t>
            </a:r>
            <a:endParaRPr b="1" sz="1500">
              <a:solidFill>
                <a:schemeClr val="accen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807" name="Google Shape;2807;p44"/>
          <p:cNvSpPr txBox="1"/>
          <p:nvPr/>
        </p:nvSpPr>
        <p:spPr>
          <a:xfrm>
            <a:off x="314527" y="787377"/>
            <a:ext cx="8210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wun Dodum"/>
                <a:ea typeface="Gowun Dodum"/>
                <a:cs typeface="Gowun Dodum"/>
                <a:sym typeface="Gowun Dodum"/>
              </a:rPr>
              <a:t>-  정부와 공공기관에서 사용하기 위해 개발된 오픈 소스 웹 애플리케이션 개발 프레임 워크</a:t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808" name="Google Shape;2808;p44"/>
          <p:cNvPicPr preferRelativeResize="0"/>
          <p:nvPr/>
        </p:nvPicPr>
        <p:blipFill rotWithShape="1">
          <a:blip r:embed="rId3">
            <a:alphaModFix/>
          </a:blip>
          <a:srcRect b="6415" l="0" r="0" t="6423"/>
          <a:stretch/>
        </p:blipFill>
        <p:spPr>
          <a:xfrm>
            <a:off x="338210" y="1206548"/>
            <a:ext cx="7789525" cy="3533225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180000" dist="28575">
              <a:srgbClr val="666666">
                <a:alpha val="96000"/>
              </a:srgbClr>
            </a:outerShdw>
          </a:effectLst>
        </p:spPr>
      </p:pic>
      <p:sp>
        <p:nvSpPr>
          <p:cNvPr id="2809" name="Google Shape;280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3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p45"/>
          <p:cNvSpPr txBox="1"/>
          <p:nvPr/>
        </p:nvSpPr>
        <p:spPr>
          <a:xfrm>
            <a:off x="124821" y="103779"/>
            <a:ext cx="662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E69138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eGovFramework</a:t>
            </a:r>
            <a:endParaRPr b="1" sz="1500">
              <a:solidFill>
                <a:srgbClr val="E69138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815" name="Google Shape;2815;p45"/>
          <p:cNvSpPr txBox="1"/>
          <p:nvPr/>
        </p:nvSpPr>
        <p:spPr>
          <a:xfrm>
            <a:off x="314527" y="787377"/>
            <a:ext cx="8210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wun Dodum"/>
                <a:ea typeface="Gowun Dodum"/>
                <a:cs typeface="Gowun Dodum"/>
                <a:sym typeface="Gowun Dodum"/>
              </a:rPr>
              <a:t>- 앱 좌표 전송 소스 코드 ( json 형식으로 매핑된 url 의 컨트롤러로 좌표 및 안드로이드 id 전송 )   </a:t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816" name="Google Shape;2816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7" name="Google Shape;28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138" y="1202875"/>
            <a:ext cx="6447724" cy="379185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4740000" dist="762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46"/>
          <p:cNvSpPr txBox="1"/>
          <p:nvPr/>
        </p:nvSpPr>
        <p:spPr>
          <a:xfrm>
            <a:off x="307275" y="873174"/>
            <a:ext cx="49014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-</a:t>
            </a: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 좌표 앱 전송 후 temp(임시) 테이블에 좌표정보를 저장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- 1분 후 points 테이블에 좌표정보 전송 후 </a:t>
            </a:r>
            <a:br>
              <a:rPr b="1" lang="en">
                <a:latin typeface="Gowun Dodum"/>
                <a:ea typeface="Gowun Dodum"/>
                <a:cs typeface="Gowun Dodum"/>
                <a:sym typeface="Gowun Dodum"/>
              </a:rPr>
            </a:b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   temp 데이터 삭제 (반복)</a:t>
            </a: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823" name="Google Shape;2823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4" name="Google Shape;2824;p46"/>
          <p:cNvPicPr preferRelativeResize="0"/>
          <p:nvPr/>
        </p:nvPicPr>
        <p:blipFill rotWithShape="1">
          <a:blip r:embed="rId3">
            <a:alphaModFix/>
          </a:blip>
          <a:srcRect b="51436" l="32773" r="0" t="34675"/>
          <a:stretch/>
        </p:blipFill>
        <p:spPr>
          <a:xfrm>
            <a:off x="4651700" y="1814400"/>
            <a:ext cx="847500" cy="828600"/>
          </a:xfrm>
          <a:prstGeom prst="ellipse">
            <a:avLst/>
          </a:prstGeom>
          <a:noFill/>
          <a:ln>
            <a:noFill/>
          </a:ln>
          <a:effectLst>
            <a:outerShdw blurRad="314325" rotWithShape="0" algn="bl" dir="8100000" dist="76200">
              <a:srgbClr val="000000">
                <a:alpha val="40000"/>
              </a:srgbClr>
            </a:outerShdw>
          </a:effectLst>
        </p:spPr>
      </p:pic>
      <p:pic>
        <p:nvPicPr>
          <p:cNvPr id="2825" name="Google Shape;2825;p46"/>
          <p:cNvPicPr preferRelativeResize="0"/>
          <p:nvPr/>
        </p:nvPicPr>
        <p:blipFill rotWithShape="1">
          <a:blip r:embed="rId3">
            <a:alphaModFix/>
          </a:blip>
          <a:srcRect b="54325" l="5533" r="85235" t="41704"/>
          <a:stretch/>
        </p:blipFill>
        <p:spPr>
          <a:xfrm>
            <a:off x="4757007" y="1892639"/>
            <a:ext cx="633000" cy="665400"/>
          </a:xfrm>
          <a:prstGeom prst="ellipse">
            <a:avLst/>
          </a:prstGeom>
          <a:noFill/>
          <a:ln>
            <a:noFill/>
          </a:ln>
          <a:effectLst>
            <a:outerShdw blurRad="314325" rotWithShape="0" algn="bl" dir="8100000" dist="76200">
              <a:srgbClr val="000000">
                <a:alpha val="40000"/>
              </a:srgbClr>
            </a:outerShdw>
          </a:effectLst>
        </p:spPr>
      </p:pic>
      <p:pic>
        <p:nvPicPr>
          <p:cNvPr id="2826" name="Google Shape;282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6072" y="158100"/>
            <a:ext cx="1818049" cy="4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7" name="Google Shape;2827;p46"/>
          <p:cNvPicPr preferRelativeResize="0"/>
          <p:nvPr/>
        </p:nvPicPr>
        <p:blipFill rotWithShape="1">
          <a:blip r:embed="rId4">
            <a:alphaModFix/>
          </a:blip>
          <a:srcRect b="1528" l="0" r="0" t="76029"/>
          <a:stretch/>
        </p:blipFill>
        <p:spPr>
          <a:xfrm>
            <a:off x="2513862" y="2942795"/>
            <a:ext cx="3040200" cy="1667700"/>
          </a:xfrm>
          <a:prstGeom prst="roundRect">
            <a:avLst>
              <a:gd fmla="val 7700" name="adj"/>
            </a:avLst>
          </a:prstGeom>
          <a:noFill/>
          <a:ln>
            <a:noFill/>
          </a:ln>
          <a:effectLst>
            <a:outerShdw blurRad="85725" rotWithShape="0" algn="bl" dir="2940000" dist="47625">
              <a:srgbClr val="000000">
                <a:alpha val="50000"/>
              </a:srgbClr>
            </a:outerShdw>
          </a:effectLst>
        </p:spPr>
      </p:pic>
      <p:sp>
        <p:nvSpPr>
          <p:cNvPr id="2828" name="Google Shape;2828;p46"/>
          <p:cNvSpPr txBox="1"/>
          <p:nvPr/>
        </p:nvSpPr>
        <p:spPr>
          <a:xfrm>
            <a:off x="124821" y="103779"/>
            <a:ext cx="662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E69138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APP</a:t>
            </a:r>
            <a:endParaRPr b="1" sz="1500">
              <a:solidFill>
                <a:srgbClr val="E69138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27"/>
          <p:cNvSpPr txBox="1"/>
          <p:nvPr>
            <p:ph type="title"/>
          </p:nvPr>
        </p:nvSpPr>
        <p:spPr>
          <a:xfrm>
            <a:off x="6438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</p:txBody>
      </p:sp>
      <p:sp>
        <p:nvSpPr>
          <p:cNvPr id="2197" name="Google Shape;2197;p27"/>
          <p:cNvSpPr txBox="1"/>
          <p:nvPr>
            <p:ph idx="2" type="title"/>
          </p:nvPr>
        </p:nvSpPr>
        <p:spPr>
          <a:xfrm>
            <a:off x="1539888" y="1478775"/>
            <a:ext cx="1055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98" name="Google Shape;2198;p27"/>
          <p:cNvSpPr txBox="1"/>
          <p:nvPr>
            <p:ph idx="3" type="title"/>
          </p:nvPr>
        </p:nvSpPr>
        <p:spPr>
          <a:xfrm>
            <a:off x="2606688" y="2981300"/>
            <a:ext cx="1055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99" name="Google Shape;2199;p27"/>
          <p:cNvSpPr txBox="1"/>
          <p:nvPr>
            <p:ph idx="4" type="title"/>
          </p:nvPr>
        </p:nvSpPr>
        <p:spPr>
          <a:xfrm>
            <a:off x="3891900" y="1478775"/>
            <a:ext cx="1055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00" name="Google Shape;2200;p27"/>
          <p:cNvSpPr txBox="1"/>
          <p:nvPr>
            <p:ph idx="5" type="title"/>
          </p:nvPr>
        </p:nvSpPr>
        <p:spPr>
          <a:xfrm>
            <a:off x="5187300" y="2981300"/>
            <a:ext cx="1055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01" name="Google Shape;2201;p27"/>
          <p:cNvSpPr txBox="1"/>
          <p:nvPr>
            <p:ph idx="6" type="title"/>
          </p:nvPr>
        </p:nvSpPr>
        <p:spPr>
          <a:xfrm>
            <a:off x="6242112" y="1478775"/>
            <a:ext cx="1055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02" name="Google Shape;2202;p27"/>
          <p:cNvSpPr txBox="1"/>
          <p:nvPr>
            <p:ph idx="1" type="subTitle"/>
          </p:nvPr>
        </p:nvSpPr>
        <p:spPr>
          <a:xfrm>
            <a:off x="1118101" y="2078775"/>
            <a:ext cx="1930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프로젝트 개요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203" name="Google Shape;2203;p27"/>
          <p:cNvSpPr txBox="1"/>
          <p:nvPr>
            <p:ph idx="13" type="subTitle"/>
          </p:nvPr>
        </p:nvSpPr>
        <p:spPr>
          <a:xfrm>
            <a:off x="1676400" y="3555500"/>
            <a:ext cx="286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프로젝트 수행결과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204" name="Google Shape;2204;p27"/>
          <p:cNvSpPr txBox="1"/>
          <p:nvPr>
            <p:ph idx="14" type="subTitle"/>
          </p:nvPr>
        </p:nvSpPr>
        <p:spPr>
          <a:xfrm>
            <a:off x="4994100" y="3555600"/>
            <a:ext cx="1746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자체 평가의견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205" name="Google Shape;2205;p27"/>
          <p:cNvSpPr txBox="1"/>
          <p:nvPr>
            <p:ph idx="1" type="subTitle"/>
          </p:nvPr>
        </p:nvSpPr>
        <p:spPr>
          <a:xfrm>
            <a:off x="3454200" y="2102275"/>
            <a:ext cx="23643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팀 구성 및 역할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206" name="Google Shape;2206;p27"/>
          <p:cNvSpPr txBox="1"/>
          <p:nvPr>
            <p:ph idx="1" type="subTitle"/>
          </p:nvPr>
        </p:nvSpPr>
        <p:spPr>
          <a:xfrm>
            <a:off x="5509600" y="1936963"/>
            <a:ext cx="378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프로젝트 수행 절차 및 방법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2207" name="Google Shape;2207;p27"/>
          <p:cNvGrpSpPr/>
          <p:nvPr/>
        </p:nvGrpSpPr>
        <p:grpSpPr>
          <a:xfrm>
            <a:off x="7449906" y="3611627"/>
            <a:ext cx="1479300" cy="1248004"/>
            <a:chOff x="7449906" y="3611627"/>
            <a:chExt cx="1479300" cy="1248004"/>
          </a:xfrm>
        </p:grpSpPr>
        <p:sp>
          <p:nvSpPr>
            <p:cNvPr id="2208" name="Google Shape;2208;p27"/>
            <p:cNvSpPr/>
            <p:nvPr/>
          </p:nvSpPr>
          <p:spPr>
            <a:xfrm>
              <a:off x="7449906" y="4734525"/>
              <a:ext cx="1479300" cy="125100"/>
            </a:xfrm>
            <a:prstGeom prst="ellipse">
              <a:avLst/>
            </a:prstGeom>
            <a:solidFill>
              <a:srgbClr val="897FBB">
                <a:alpha val="29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9" name="Google Shape;2209;p27"/>
            <p:cNvGrpSpPr/>
            <p:nvPr/>
          </p:nvGrpSpPr>
          <p:grpSpPr>
            <a:xfrm>
              <a:off x="7519796" y="3611627"/>
              <a:ext cx="1339527" cy="1248004"/>
              <a:chOff x="7225131" y="3643045"/>
              <a:chExt cx="1307238" cy="1217922"/>
            </a:xfrm>
          </p:grpSpPr>
          <p:grpSp>
            <p:nvGrpSpPr>
              <p:cNvPr id="2210" name="Google Shape;2210;p27"/>
              <p:cNvGrpSpPr/>
              <p:nvPr/>
            </p:nvGrpSpPr>
            <p:grpSpPr>
              <a:xfrm>
                <a:off x="7797289" y="3643045"/>
                <a:ext cx="374657" cy="463150"/>
                <a:chOff x="8243489" y="4050570"/>
                <a:chExt cx="374657" cy="463150"/>
              </a:xfrm>
            </p:grpSpPr>
            <p:sp>
              <p:nvSpPr>
                <p:cNvPr id="2211" name="Google Shape;2211;p27"/>
                <p:cNvSpPr/>
                <p:nvPr/>
              </p:nvSpPr>
              <p:spPr>
                <a:xfrm>
                  <a:off x="8243489" y="4051225"/>
                  <a:ext cx="374657" cy="461828"/>
                </a:xfrm>
                <a:custGeom>
                  <a:rect b="b" l="l" r="r" t="t"/>
                  <a:pathLst>
                    <a:path extrusionOk="0" h="132900" w="107815">
                      <a:moveTo>
                        <a:pt x="53908" y="30499"/>
                      </a:moveTo>
                      <a:cubicBezTo>
                        <a:pt x="65243" y="30499"/>
                        <a:pt x="74444" y="39725"/>
                        <a:pt x="74444" y="51162"/>
                      </a:cubicBezTo>
                      <a:cubicBezTo>
                        <a:pt x="74444" y="62472"/>
                        <a:pt x="65243" y="71698"/>
                        <a:pt x="53908" y="71698"/>
                      </a:cubicBezTo>
                      <a:cubicBezTo>
                        <a:pt x="42572" y="71698"/>
                        <a:pt x="33372" y="62472"/>
                        <a:pt x="33372" y="51162"/>
                      </a:cubicBezTo>
                      <a:cubicBezTo>
                        <a:pt x="33372" y="39725"/>
                        <a:pt x="42572" y="30499"/>
                        <a:pt x="53908" y="30499"/>
                      </a:cubicBezTo>
                      <a:close/>
                      <a:moveTo>
                        <a:pt x="53908" y="0"/>
                      </a:moveTo>
                      <a:cubicBezTo>
                        <a:pt x="24146" y="0"/>
                        <a:pt x="1" y="24145"/>
                        <a:pt x="1" y="53907"/>
                      </a:cubicBezTo>
                      <a:cubicBezTo>
                        <a:pt x="1" y="72867"/>
                        <a:pt x="9125" y="89489"/>
                        <a:pt x="19800" y="102629"/>
                      </a:cubicBezTo>
                      <a:cubicBezTo>
                        <a:pt x="35176" y="121462"/>
                        <a:pt x="53908" y="132899"/>
                        <a:pt x="53908" y="132899"/>
                      </a:cubicBezTo>
                      <a:cubicBezTo>
                        <a:pt x="53908" y="132899"/>
                        <a:pt x="107815" y="101460"/>
                        <a:pt x="107815" y="53907"/>
                      </a:cubicBezTo>
                      <a:cubicBezTo>
                        <a:pt x="107815" y="49993"/>
                        <a:pt x="107383" y="46282"/>
                        <a:pt x="106646" y="42571"/>
                      </a:cubicBezTo>
                      <a:cubicBezTo>
                        <a:pt x="101461" y="18223"/>
                        <a:pt x="79857" y="0"/>
                        <a:pt x="5390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2" name="Google Shape;2212;p27"/>
                <p:cNvSpPr/>
                <p:nvPr/>
              </p:nvSpPr>
              <p:spPr>
                <a:xfrm>
                  <a:off x="8244307" y="4050570"/>
                  <a:ext cx="257600" cy="463150"/>
                </a:xfrm>
                <a:custGeom>
                  <a:rect b="b" l="l" r="r" t="t"/>
                  <a:pathLst>
                    <a:path extrusionOk="0" h="18526" w="10304">
                      <a:moveTo>
                        <a:pt x="10304" y="569"/>
                      </a:moveTo>
                      <a:cubicBezTo>
                        <a:pt x="10352" y="391"/>
                        <a:pt x="7780" y="-157"/>
                        <a:pt x="6521" y="43"/>
                      </a:cubicBezTo>
                      <a:cubicBezTo>
                        <a:pt x="5262" y="243"/>
                        <a:pt x="3802" y="856"/>
                        <a:pt x="2749" y="1767"/>
                      </a:cubicBezTo>
                      <a:cubicBezTo>
                        <a:pt x="1697" y="2678"/>
                        <a:pt x="575" y="4056"/>
                        <a:pt x="206" y="5509"/>
                      </a:cubicBezTo>
                      <a:cubicBezTo>
                        <a:pt x="-163" y="6962"/>
                        <a:pt x="-24" y="8869"/>
                        <a:pt x="533" y="10485"/>
                      </a:cubicBezTo>
                      <a:cubicBezTo>
                        <a:pt x="1090" y="12102"/>
                        <a:pt x="2383" y="13868"/>
                        <a:pt x="3548" y="15208"/>
                      </a:cubicBezTo>
                      <a:cubicBezTo>
                        <a:pt x="4713" y="16548"/>
                        <a:pt x="7296" y="18466"/>
                        <a:pt x="7523" y="18525"/>
                      </a:cubicBezTo>
                      <a:cubicBezTo>
                        <a:pt x="7750" y="18584"/>
                        <a:pt x="5678" y="16542"/>
                        <a:pt x="4908" y="15561"/>
                      </a:cubicBezTo>
                      <a:cubicBezTo>
                        <a:pt x="4138" y="14580"/>
                        <a:pt x="3455" y="13897"/>
                        <a:pt x="2903" y="12640"/>
                      </a:cubicBezTo>
                      <a:cubicBezTo>
                        <a:pt x="2351" y="11383"/>
                        <a:pt x="1592" y="9536"/>
                        <a:pt x="1595" y="8020"/>
                      </a:cubicBezTo>
                      <a:cubicBezTo>
                        <a:pt x="1598" y="6504"/>
                        <a:pt x="2149" y="4697"/>
                        <a:pt x="2922" y="3546"/>
                      </a:cubicBezTo>
                      <a:cubicBezTo>
                        <a:pt x="3696" y="2395"/>
                        <a:pt x="5006" y="1609"/>
                        <a:pt x="6236" y="1113"/>
                      </a:cubicBezTo>
                      <a:cubicBezTo>
                        <a:pt x="7466" y="617"/>
                        <a:pt x="10257" y="747"/>
                        <a:pt x="10304" y="569"/>
                      </a:cubicBezTo>
                      <a:close/>
                    </a:path>
                  </a:pathLst>
                </a:custGeom>
                <a:solidFill>
                  <a:srgbClr val="8162A7">
                    <a:alpha val="45910"/>
                  </a:srgbClr>
                </a:solidFill>
                <a:ln>
                  <a:noFill/>
                </a:ln>
              </p:spPr>
            </p:sp>
          </p:grpSp>
          <p:grpSp>
            <p:nvGrpSpPr>
              <p:cNvPr id="2213" name="Google Shape;2213;p27"/>
              <p:cNvGrpSpPr/>
              <p:nvPr/>
            </p:nvGrpSpPr>
            <p:grpSpPr>
              <a:xfrm>
                <a:off x="7225131" y="4174073"/>
                <a:ext cx="1307238" cy="686893"/>
                <a:chOff x="2194925" y="1462603"/>
                <a:chExt cx="5820293" cy="3058297"/>
              </a:xfrm>
            </p:grpSpPr>
            <p:sp>
              <p:nvSpPr>
                <p:cNvPr id="2214" name="Google Shape;2214;p27"/>
                <p:cNvSpPr/>
                <p:nvPr/>
              </p:nvSpPr>
              <p:spPr>
                <a:xfrm>
                  <a:off x="5201756" y="3320121"/>
                  <a:ext cx="733114" cy="701930"/>
                </a:xfrm>
                <a:custGeom>
                  <a:rect b="b" l="l" r="r" t="t"/>
                  <a:pathLst>
                    <a:path extrusionOk="0" h="2454" w="2563">
                      <a:moveTo>
                        <a:pt x="1484" y="1"/>
                      </a:moveTo>
                      <a:lnTo>
                        <a:pt x="1226" y="14"/>
                      </a:lnTo>
                      <a:cubicBezTo>
                        <a:pt x="546" y="43"/>
                        <a:pt x="0" y="615"/>
                        <a:pt x="29" y="1282"/>
                      </a:cubicBezTo>
                      <a:cubicBezTo>
                        <a:pt x="68" y="1944"/>
                        <a:pt x="610" y="2453"/>
                        <a:pt x="1281" y="2453"/>
                      </a:cubicBezTo>
                      <a:cubicBezTo>
                        <a:pt x="1299" y="2453"/>
                        <a:pt x="1318" y="2453"/>
                        <a:pt x="1337" y="2452"/>
                      </a:cubicBezTo>
                      <a:lnTo>
                        <a:pt x="1595" y="2439"/>
                      </a:lnTo>
                      <a:lnTo>
                        <a:pt x="1595" y="2413"/>
                      </a:lnTo>
                      <a:cubicBezTo>
                        <a:pt x="2154" y="2276"/>
                        <a:pt x="2563" y="1759"/>
                        <a:pt x="2533" y="1174"/>
                      </a:cubicBezTo>
                      <a:cubicBezTo>
                        <a:pt x="2507" y="586"/>
                        <a:pt x="2056" y="112"/>
                        <a:pt x="1484" y="30"/>
                      </a:cubicBezTo>
                      <a:lnTo>
                        <a:pt x="148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5" name="Google Shape;2215;p27"/>
                <p:cNvSpPr/>
                <p:nvPr/>
              </p:nvSpPr>
              <p:spPr>
                <a:xfrm>
                  <a:off x="5327040" y="3319835"/>
                  <a:ext cx="631285" cy="698497"/>
                </a:xfrm>
                <a:custGeom>
                  <a:rect b="b" l="l" r="r" t="t"/>
                  <a:pathLst>
                    <a:path extrusionOk="0" h="2442" w="2207">
                      <a:moveTo>
                        <a:pt x="1089" y="1"/>
                      </a:moveTo>
                      <a:cubicBezTo>
                        <a:pt x="1075" y="1"/>
                        <a:pt x="1060" y="1"/>
                        <a:pt x="1046" y="2"/>
                      </a:cubicBezTo>
                      <a:cubicBezTo>
                        <a:pt x="448" y="31"/>
                        <a:pt x="0" y="587"/>
                        <a:pt x="26" y="1270"/>
                      </a:cubicBezTo>
                      <a:cubicBezTo>
                        <a:pt x="52" y="1921"/>
                        <a:pt x="532" y="2441"/>
                        <a:pt x="1114" y="2441"/>
                      </a:cubicBezTo>
                      <a:cubicBezTo>
                        <a:pt x="1129" y="2441"/>
                        <a:pt x="1143" y="2441"/>
                        <a:pt x="1157" y="2440"/>
                      </a:cubicBezTo>
                      <a:cubicBezTo>
                        <a:pt x="1742" y="2414"/>
                        <a:pt x="2206" y="1842"/>
                        <a:pt x="2177" y="1175"/>
                      </a:cubicBezTo>
                      <a:cubicBezTo>
                        <a:pt x="2139" y="509"/>
                        <a:pt x="1659" y="1"/>
                        <a:pt x="10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6" name="Google Shape;2216;p27"/>
                <p:cNvSpPr/>
                <p:nvPr/>
              </p:nvSpPr>
              <p:spPr>
                <a:xfrm>
                  <a:off x="2439773" y="3390200"/>
                  <a:ext cx="732256" cy="702216"/>
                </a:xfrm>
                <a:custGeom>
                  <a:rect b="b" l="l" r="r" t="t"/>
                  <a:pathLst>
                    <a:path extrusionOk="0" h="2455" w="2560">
                      <a:moveTo>
                        <a:pt x="1484" y="1"/>
                      </a:moveTo>
                      <a:lnTo>
                        <a:pt x="1226" y="14"/>
                      </a:lnTo>
                      <a:cubicBezTo>
                        <a:pt x="533" y="43"/>
                        <a:pt x="1" y="615"/>
                        <a:pt x="27" y="1295"/>
                      </a:cubicBezTo>
                      <a:cubicBezTo>
                        <a:pt x="68" y="1937"/>
                        <a:pt x="599" y="2455"/>
                        <a:pt x="1257" y="2455"/>
                      </a:cubicBezTo>
                      <a:cubicBezTo>
                        <a:pt x="1282" y="2455"/>
                        <a:pt x="1308" y="2454"/>
                        <a:pt x="1334" y="2452"/>
                      </a:cubicBezTo>
                      <a:lnTo>
                        <a:pt x="1596" y="2439"/>
                      </a:lnTo>
                      <a:lnTo>
                        <a:pt x="1596" y="2426"/>
                      </a:lnTo>
                      <a:cubicBezTo>
                        <a:pt x="2151" y="2276"/>
                        <a:pt x="2560" y="1773"/>
                        <a:pt x="2534" y="1187"/>
                      </a:cubicBezTo>
                      <a:cubicBezTo>
                        <a:pt x="2508" y="602"/>
                        <a:pt x="2056" y="125"/>
                        <a:pt x="1484" y="30"/>
                      </a:cubicBezTo>
                      <a:lnTo>
                        <a:pt x="148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7" name="Google Shape;2217;p27"/>
                <p:cNvSpPr/>
                <p:nvPr/>
              </p:nvSpPr>
              <p:spPr>
                <a:xfrm>
                  <a:off x="2564200" y="3390200"/>
                  <a:ext cx="631285" cy="698211"/>
                </a:xfrm>
                <a:custGeom>
                  <a:rect b="b" l="l" r="r" t="t"/>
                  <a:pathLst>
                    <a:path extrusionOk="0" h="2441" w="2207">
                      <a:moveTo>
                        <a:pt x="1091" y="0"/>
                      </a:moveTo>
                      <a:cubicBezTo>
                        <a:pt x="1077" y="0"/>
                        <a:pt x="1063" y="0"/>
                        <a:pt x="1049" y="1"/>
                      </a:cubicBezTo>
                      <a:cubicBezTo>
                        <a:pt x="451" y="30"/>
                        <a:pt x="0" y="602"/>
                        <a:pt x="30" y="1269"/>
                      </a:cubicBezTo>
                      <a:cubicBezTo>
                        <a:pt x="55" y="1933"/>
                        <a:pt x="535" y="2440"/>
                        <a:pt x="1117" y="2440"/>
                      </a:cubicBezTo>
                      <a:cubicBezTo>
                        <a:pt x="1131" y="2440"/>
                        <a:pt x="1146" y="2440"/>
                        <a:pt x="1161" y="2439"/>
                      </a:cubicBezTo>
                      <a:cubicBezTo>
                        <a:pt x="1746" y="2426"/>
                        <a:pt x="2207" y="1854"/>
                        <a:pt x="2167" y="1174"/>
                      </a:cubicBezTo>
                      <a:cubicBezTo>
                        <a:pt x="2142" y="520"/>
                        <a:pt x="1658" y="0"/>
                        <a:pt x="10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8" name="Google Shape;2218;p27"/>
                <p:cNvSpPr/>
                <p:nvPr/>
              </p:nvSpPr>
              <p:spPr>
                <a:xfrm>
                  <a:off x="2225817" y="2728312"/>
                  <a:ext cx="3709048" cy="1102665"/>
                </a:xfrm>
                <a:custGeom>
                  <a:rect b="b" l="l" r="r" t="t"/>
                  <a:pathLst>
                    <a:path extrusionOk="0" h="3855" w="12967">
                      <a:moveTo>
                        <a:pt x="12447" y="1"/>
                      </a:moveTo>
                      <a:lnTo>
                        <a:pt x="3432" y="367"/>
                      </a:lnTo>
                      <a:lnTo>
                        <a:pt x="2834" y="723"/>
                      </a:lnTo>
                      <a:lnTo>
                        <a:pt x="2327" y="586"/>
                      </a:lnTo>
                      <a:lnTo>
                        <a:pt x="1785" y="1008"/>
                      </a:lnTo>
                      <a:lnTo>
                        <a:pt x="0" y="1321"/>
                      </a:lnTo>
                      <a:lnTo>
                        <a:pt x="245" y="3855"/>
                      </a:lnTo>
                      <a:lnTo>
                        <a:pt x="4972" y="3815"/>
                      </a:lnTo>
                      <a:lnTo>
                        <a:pt x="12967" y="3459"/>
                      </a:lnTo>
                      <a:lnTo>
                        <a:pt x="124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9" name="Google Shape;2219;p27"/>
                <p:cNvSpPr/>
                <p:nvPr/>
              </p:nvSpPr>
              <p:spPr>
                <a:xfrm>
                  <a:off x="3207499" y="1547556"/>
                  <a:ext cx="2415015" cy="1285727"/>
                </a:xfrm>
                <a:custGeom>
                  <a:rect b="b" l="l" r="r" t="t"/>
                  <a:pathLst>
                    <a:path extrusionOk="0" h="4495" w="8443">
                      <a:moveTo>
                        <a:pt x="5978" y="0"/>
                      </a:moveTo>
                      <a:lnTo>
                        <a:pt x="2030" y="164"/>
                      </a:lnTo>
                      <a:lnTo>
                        <a:pt x="0" y="4495"/>
                      </a:lnTo>
                      <a:lnTo>
                        <a:pt x="8443" y="4142"/>
                      </a:lnTo>
                      <a:lnTo>
                        <a:pt x="597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0" name="Google Shape;2220;p27"/>
                <p:cNvSpPr/>
                <p:nvPr/>
              </p:nvSpPr>
              <p:spPr>
                <a:xfrm>
                  <a:off x="3615961" y="2728312"/>
                  <a:ext cx="4399257" cy="1091510"/>
                </a:xfrm>
                <a:custGeom>
                  <a:rect b="b" l="l" r="r" t="t"/>
                  <a:pathLst>
                    <a:path extrusionOk="0" h="3816" w="15380">
                      <a:moveTo>
                        <a:pt x="12313" y="1"/>
                      </a:moveTo>
                      <a:lnTo>
                        <a:pt x="3910" y="138"/>
                      </a:lnTo>
                      <a:lnTo>
                        <a:pt x="2821" y="641"/>
                      </a:lnTo>
                      <a:lnTo>
                        <a:pt x="1540" y="792"/>
                      </a:lnTo>
                      <a:lnTo>
                        <a:pt x="641" y="1334"/>
                      </a:lnTo>
                      <a:lnTo>
                        <a:pt x="0" y="1446"/>
                      </a:lnTo>
                      <a:lnTo>
                        <a:pt x="112" y="3815"/>
                      </a:lnTo>
                      <a:lnTo>
                        <a:pt x="15379" y="3145"/>
                      </a:lnTo>
                      <a:lnTo>
                        <a:pt x="14860" y="40"/>
                      </a:lnTo>
                      <a:lnTo>
                        <a:pt x="1231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1" name="Google Shape;2221;p27"/>
                <p:cNvSpPr/>
                <p:nvPr/>
              </p:nvSpPr>
              <p:spPr>
                <a:xfrm>
                  <a:off x="4419156" y="1462603"/>
                  <a:ext cx="2672162" cy="1725935"/>
                </a:xfrm>
                <a:custGeom>
                  <a:rect b="b" l="l" r="r" t="t"/>
                  <a:pathLst>
                    <a:path extrusionOk="0" h="6034" w="9342">
                      <a:moveTo>
                        <a:pt x="8499" y="0"/>
                      </a:moveTo>
                      <a:lnTo>
                        <a:pt x="1742" y="297"/>
                      </a:lnTo>
                      <a:lnTo>
                        <a:pt x="1102" y="4563"/>
                      </a:lnTo>
                      <a:lnTo>
                        <a:pt x="0" y="6034"/>
                      </a:lnTo>
                      <a:lnTo>
                        <a:pt x="0" y="6034"/>
                      </a:lnTo>
                      <a:lnTo>
                        <a:pt x="9342" y="4426"/>
                      </a:lnTo>
                      <a:lnTo>
                        <a:pt x="849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2" name="Google Shape;2222;p27"/>
                <p:cNvSpPr/>
                <p:nvPr/>
              </p:nvSpPr>
              <p:spPr>
                <a:xfrm>
                  <a:off x="5731784" y="1536400"/>
                  <a:ext cx="1184767" cy="1192194"/>
                </a:xfrm>
                <a:custGeom>
                  <a:rect b="b" l="l" r="r" t="t"/>
                  <a:pathLst>
                    <a:path extrusionOk="0" h="4168" w="4142">
                      <a:moveTo>
                        <a:pt x="3583" y="0"/>
                      </a:moveTo>
                      <a:lnTo>
                        <a:pt x="0" y="164"/>
                      </a:lnTo>
                      <a:lnTo>
                        <a:pt x="177" y="4168"/>
                      </a:lnTo>
                      <a:lnTo>
                        <a:pt x="4142" y="3991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3" name="Google Shape;2223;p27"/>
                <p:cNvSpPr/>
                <p:nvPr/>
              </p:nvSpPr>
              <p:spPr>
                <a:xfrm>
                  <a:off x="4843636" y="1586743"/>
                  <a:ext cx="825790" cy="1181325"/>
                </a:xfrm>
                <a:custGeom>
                  <a:rect b="b" l="l" r="r" t="t"/>
                  <a:pathLst>
                    <a:path extrusionOk="0" h="4130" w="2887">
                      <a:moveTo>
                        <a:pt x="2710" y="1"/>
                      </a:moveTo>
                      <a:lnTo>
                        <a:pt x="464" y="96"/>
                      </a:lnTo>
                      <a:lnTo>
                        <a:pt x="0" y="4129"/>
                      </a:lnTo>
                      <a:lnTo>
                        <a:pt x="2886" y="4005"/>
                      </a:lnTo>
                      <a:lnTo>
                        <a:pt x="271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4" name="Google Shape;2224;p27"/>
                <p:cNvSpPr/>
                <p:nvPr/>
              </p:nvSpPr>
              <p:spPr>
                <a:xfrm>
                  <a:off x="5731784" y="1536400"/>
                  <a:ext cx="1102675" cy="545183"/>
                </a:xfrm>
                <a:custGeom>
                  <a:rect b="b" l="l" r="r" t="t"/>
                  <a:pathLst>
                    <a:path extrusionOk="0" h="1906" w="3855">
                      <a:moveTo>
                        <a:pt x="3583" y="0"/>
                      </a:moveTo>
                      <a:lnTo>
                        <a:pt x="0" y="164"/>
                      </a:lnTo>
                      <a:lnTo>
                        <a:pt x="82" y="1906"/>
                      </a:lnTo>
                      <a:lnTo>
                        <a:pt x="3854" y="1906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rgbClr val="FFFFFF">
                    <a:alpha val="329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5" name="Google Shape;2225;p27"/>
                <p:cNvSpPr/>
                <p:nvPr/>
              </p:nvSpPr>
              <p:spPr>
                <a:xfrm>
                  <a:off x="4921153" y="1586743"/>
                  <a:ext cx="721101" cy="494841"/>
                </a:xfrm>
                <a:custGeom>
                  <a:rect b="b" l="l" r="r" t="t"/>
                  <a:pathLst>
                    <a:path extrusionOk="0" h="1730" w="2521">
                      <a:moveTo>
                        <a:pt x="2439" y="1"/>
                      </a:moveTo>
                      <a:lnTo>
                        <a:pt x="193" y="96"/>
                      </a:lnTo>
                      <a:lnTo>
                        <a:pt x="0" y="1730"/>
                      </a:lnTo>
                      <a:lnTo>
                        <a:pt x="2521" y="1730"/>
                      </a:lnTo>
                      <a:lnTo>
                        <a:pt x="2439" y="1"/>
                      </a:lnTo>
                      <a:close/>
                    </a:path>
                  </a:pathLst>
                </a:custGeom>
                <a:solidFill>
                  <a:srgbClr val="FFFFFF">
                    <a:alpha val="329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6" name="Google Shape;2226;p27"/>
                <p:cNvSpPr/>
                <p:nvPr/>
              </p:nvSpPr>
              <p:spPr>
                <a:xfrm>
                  <a:off x="3207499" y="1626216"/>
                  <a:ext cx="1699063" cy="1207068"/>
                </a:xfrm>
                <a:custGeom>
                  <a:rect b="b" l="l" r="r" t="t"/>
                  <a:pathLst>
                    <a:path extrusionOk="0" h="4220" w="5940">
                      <a:moveTo>
                        <a:pt x="5939" y="0"/>
                      </a:moveTo>
                      <a:lnTo>
                        <a:pt x="1893" y="177"/>
                      </a:lnTo>
                      <a:lnTo>
                        <a:pt x="0" y="4220"/>
                      </a:lnTo>
                      <a:lnTo>
                        <a:pt x="5338" y="3991"/>
                      </a:lnTo>
                      <a:lnTo>
                        <a:pt x="59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7" name="Google Shape;2227;p27"/>
                <p:cNvSpPr/>
                <p:nvPr/>
              </p:nvSpPr>
              <p:spPr>
                <a:xfrm>
                  <a:off x="3702059" y="2284385"/>
                  <a:ext cx="1106107" cy="530309"/>
                </a:xfrm>
                <a:custGeom>
                  <a:rect b="b" l="l" r="r" t="t"/>
                  <a:pathLst>
                    <a:path extrusionOk="0" h="1854" w="3867">
                      <a:moveTo>
                        <a:pt x="3867" y="0"/>
                      </a:moveTo>
                      <a:lnTo>
                        <a:pt x="3200" y="804"/>
                      </a:lnTo>
                      <a:lnTo>
                        <a:pt x="2206" y="396"/>
                      </a:lnTo>
                      <a:lnTo>
                        <a:pt x="1540" y="1049"/>
                      </a:lnTo>
                      <a:lnTo>
                        <a:pt x="654" y="723"/>
                      </a:lnTo>
                      <a:lnTo>
                        <a:pt x="0" y="1853"/>
                      </a:lnTo>
                      <a:lnTo>
                        <a:pt x="0" y="1853"/>
                      </a:lnTo>
                      <a:lnTo>
                        <a:pt x="3609" y="1690"/>
                      </a:lnTo>
                      <a:lnTo>
                        <a:pt x="38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8" name="Google Shape;2228;p27"/>
                <p:cNvSpPr/>
                <p:nvPr/>
              </p:nvSpPr>
              <p:spPr>
                <a:xfrm>
                  <a:off x="3998394" y="3379330"/>
                  <a:ext cx="872414" cy="779445"/>
                </a:xfrm>
                <a:custGeom>
                  <a:rect b="b" l="l" r="r" t="t"/>
                  <a:pathLst>
                    <a:path extrusionOk="0" h="2725" w="3050">
                      <a:moveTo>
                        <a:pt x="1579" y="1"/>
                      </a:moveTo>
                      <a:cubicBezTo>
                        <a:pt x="1377" y="1"/>
                        <a:pt x="1173" y="45"/>
                        <a:pt x="981" y="134"/>
                      </a:cubicBezTo>
                      <a:lnTo>
                        <a:pt x="968" y="121"/>
                      </a:lnTo>
                      <a:lnTo>
                        <a:pt x="736" y="284"/>
                      </a:lnTo>
                      <a:cubicBezTo>
                        <a:pt x="134" y="748"/>
                        <a:pt x="0" y="1605"/>
                        <a:pt x="448" y="2206"/>
                      </a:cubicBezTo>
                      <a:cubicBezTo>
                        <a:pt x="710" y="2546"/>
                        <a:pt x="1113" y="2725"/>
                        <a:pt x="1523" y="2725"/>
                      </a:cubicBezTo>
                      <a:cubicBezTo>
                        <a:pt x="1819" y="2725"/>
                        <a:pt x="2118" y="2631"/>
                        <a:pt x="2370" y="2438"/>
                      </a:cubicBezTo>
                      <a:lnTo>
                        <a:pt x="2602" y="2275"/>
                      </a:lnTo>
                      <a:lnTo>
                        <a:pt x="2586" y="2245"/>
                      </a:lnTo>
                      <a:cubicBezTo>
                        <a:pt x="3011" y="1768"/>
                        <a:pt x="3050" y="1049"/>
                        <a:pt x="2654" y="529"/>
                      </a:cubicBezTo>
                      <a:cubicBezTo>
                        <a:pt x="2389" y="183"/>
                        <a:pt x="1990" y="1"/>
                        <a:pt x="15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9" name="Google Shape;2229;p27"/>
                <p:cNvSpPr/>
                <p:nvPr/>
              </p:nvSpPr>
              <p:spPr>
                <a:xfrm>
                  <a:off x="4106803" y="3349297"/>
                  <a:ext cx="799761" cy="741975"/>
                </a:xfrm>
                <a:custGeom>
                  <a:rect b="b" l="l" r="r" t="t"/>
                  <a:pathLst>
                    <a:path extrusionOk="0" h="2594" w="2796">
                      <a:moveTo>
                        <a:pt x="1250" y="0"/>
                      </a:moveTo>
                      <a:cubicBezTo>
                        <a:pt x="1013" y="0"/>
                        <a:pt x="782" y="73"/>
                        <a:pt x="589" y="226"/>
                      </a:cubicBezTo>
                      <a:cubicBezTo>
                        <a:pt x="56" y="621"/>
                        <a:pt x="0" y="1425"/>
                        <a:pt x="452" y="2010"/>
                      </a:cubicBezTo>
                      <a:cubicBezTo>
                        <a:pt x="735" y="2389"/>
                        <a:pt x="1155" y="2593"/>
                        <a:pt x="1561" y="2593"/>
                      </a:cubicBezTo>
                      <a:cubicBezTo>
                        <a:pt x="1796" y="2593"/>
                        <a:pt x="2027" y="2524"/>
                        <a:pt x="2223" y="2380"/>
                      </a:cubicBezTo>
                      <a:cubicBezTo>
                        <a:pt x="2740" y="1984"/>
                        <a:pt x="2795" y="1180"/>
                        <a:pt x="2344" y="582"/>
                      </a:cubicBezTo>
                      <a:cubicBezTo>
                        <a:pt x="2064" y="205"/>
                        <a:pt x="1648" y="0"/>
                        <a:pt x="1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0" name="Google Shape;2230;p27"/>
                <p:cNvSpPr/>
                <p:nvPr/>
              </p:nvSpPr>
              <p:spPr>
                <a:xfrm>
                  <a:off x="4251824" y="3481731"/>
                  <a:ext cx="514295" cy="477678"/>
                </a:xfrm>
                <a:custGeom>
                  <a:rect b="b" l="l" r="r" t="t"/>
                  <a:pathLst>
                    <a:path extrusionOk="0" h="1670" w="1798">
                      <a:moveTo>
                        <a:pt x="800" y="1"/>
                      </a:moveTo>
                      <a:cubicBezTo>
                        <a:pt x="645" y="1"/>
                        <a:pt x="494" y="48"/>
                        <a:pt x="366" y="145"/>
                      </a:cubicBezTo>
                      <a:cubicBezTo>
                        <a:pt x="26" y="390"/>
                        <a:pt x="0" y="920"/>
                        <a:pt x="284" y="1302"/>
                      </a:cubicBezTo>
                      <a:cubicBezTo>
                        <a:pt x="465" y="1543"/>
                        <a:pt x="737" y="1669"/>
                        <a:pt x="998" y="1669"/>
                      </a:cubicBezTo>
                      <a:cubicBezTo>
                        <a:pt x="1152" y="1669"/>
                        <a:pt x="1302" y="1625"/>
                        <a:pt x="1429" y="1534"/>
                      </a:cubicBezTo>
                      <a:cubicBezTo>
                        <a:pt x="1755" y="1276"/>
                        <a:pt x="1798" y="756"/>
                        <a:pt x="1510" y="377"/>
                      </a:cubicBezTo>
                      <a:cubicBezTo>
                        <a:pt x="1323" y="130"/>
                        <a:pt x="105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1" name="Google Shape;2231;p27"/>
                <p:cNvSpPr/>
                <p:nvPr/>
              </p:nvSpPr>
              <p:spPr>
                <a:xfrm>
                  <a:off x="4391982" y="3613022"/>
                  <a:ext cx="233979" cy="215956"/>
                </a:xfrm>
                <a:custGeom>
                  <a:rect b="b" l="l" r="r" t="t"/>
                  <a:pathLst>
                    <a:path extrusionOk="0" h="755" w="818">
                      <a:moveTo>
                        <a:pt x="362" y="1"/>
                      </a:moveTo>
                      <a:cubicBezTo>
                        <a:pt x="293" y="1"/>
                        <a:pt x="225" y="22"/>
                        <a:pt x="164" y="69"/>
                      </a:cubicBezTo>
                      <a:cubicBezTo>
                        <a:pt x="13" y="176"/>
                        <a:pt x="0" y="408"/>
                        <a:pt x="134" y="585"/>
                      </a:cubicBezTo>
                      <a:cubicBezTo>
                        <a:pt x="213" y="696"/>
                        <a:pt x="334" y="754"/>
                        <a:pt x="449" y="754"/>
                      </a:cubicBezTo>
                      <a:cubicBezTo>
                        <a:pt x="517" y="754"/>
                        <a:pt x="583" y="734"/>
                        <a:pt x="638" y="693"/>
                      </a:cubicBezTo>
                      <a:cubicBezTo>
                        <a:pt x="788" y="572"/>
                        <a:pt x="818" y="340"/>
                        <a:pt x="680" y="163"/>
                      </a:cubicBezTo>
                      <a:cubicBezTo>
                        <a:pt x="594" y="61"/>
                        <a:pt x="477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2" name="Google Shape;2232;p27"/>
                <p:cNvSpPr/>
                <p:nvPr/>
              </p:nvSpPr>
              <p:spPr>
                <a:xfrm>
                  <a:off x="6717185" y="3216576"/>
                  <a:ext cx="861259" cy="784594"/>
                </a:xfrm>
                <a:custGeom>
                  <a:rect b="b" l="l" r="r" t="t"/>
                  <a:pathLst>
                    <a:path extrusionOk="0" h="2743" w="3011">
                      <a:moveTo>
                        <a:pt x="1494" y="1"/>
                      </a:moveTo>
                      <a:cubicBezTo>
                        <a:pt x="1137" y="1"/>
                        <a:pt x="781" y="140"/>
                        <a:pt x="517" y="418"/>
                      </a:cubicBezTo>
                      <a:cubicBezTo>
                        <a:pt x="0" y="964"/>
                        <a:pt x="43" y="1834"/>
                        <a:pt x="599" y="2353"/>
                      </a:cubicBezTo>
                      <a:lnTo>
                        <a:pt x="805" y="2556"/>
                      </a:lnTo>
                      <a:lnTo>
                        <a:pt x="818" y="2530"/>
                      </a:lnTo>
                      <a:cubicBezTo>
                        <a:pt x="1045" y="2671"/>
                        <a:pt x="1302" y="2742"/>
                        <a:pt x="1558" y="2742"/>
                      </a:cubicBezTo>
                      <a:cubicBezTo>
                        <a:pt x="1917" y="2742"/>
                        <a:pt x="2272" y="2603"/>
                        <a:pt x="2534" y="2324"/>
                      </a:cubicBezTo>
                      <a:cubicBezTo>
                        <a:pt x="2985" y="1847"/>
                        <a:pt x="3011" y="1141"/>
                        <a:pt x="2642" y="608"/>
                      </a:cubicBezTo>
                      <a:lnTo>
                        <a:pt x="2671" y="582"/>
                      </a:lnTo>
                      <a:lnTo>
                        <a:pt x="2452" y="392"/>
                      </a:lnTo>
                      <a:cubicBezTo>
                        <a:pt x="2184" y="131"/>
                        <a:pt x="1838" y="1"/>
                        <a:pt x="14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3" name="Google Shape;2233;p27"/>
                <p:cNvSpPr/>
                <p:nvPr/>
              </p:nvSpPr>
              <p:spPr>
                <a:xfrm>
                  <a:off x="6810719" y="3298954"/>
                  <a:ext cx="807198" cy="732822"/>
                </a:xfrm>
                <a:custGeom>
                  <a:rect b="b" l="l" r="r" t="t"/>
                  <a:pathLst>
                    <a:path extrusionOk="0" h="2562" w="2822">
                      <a:moveTo>
                        <a:pt x="1580" y="1"/>
                      </a:moveTo>
                      <a:cubicBezTo>
                        <a:pt x="1217" y="1"/>
                        <a:pt x="836" y="158"/>
                        <a:pt x="546" y="457"/>
                      </a:cubicBezTo>
                      <a:cubicBezTo>
                        <a:pt x="26" y="1003"/>
                        <a:pt x="0" y="1804"/>
                        <a:pt x="478" y="2268"/>
                      </a:cubicBezTo>
                      <a:cubicBezTo>
                        <a:pt x="687" y="2466"/>
                        <a:pt x="958" y="2561"/>
                        <a:pt x="1241" y="2561"/>
                      </a:cubicBezTo>
                      <a:cubicBezTo>
                        <a:pt x="1604" y="2561"/>
                        <a:pt x="1985" y="2404"/>
                        <a:pt x="2275" y="2105"/>
                      </a:cubicBezTo>
                      <a:cubicBezTo>
                        <a:pt x="2779" y="1559"/>
                        <a:pt x="2821" y="758"/>
                        <a:pt x="2344" y="294"/>
                      </a:cubicBezTo>
                      <a:cubicBezTo>
                        <a:pt x="2135" y="96"/>
                        <a:pt x="1863" y="1"/>
                        <a:pt x="1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4" name="Google Shape;2234;p27"/>
                <p:cNvSpPr/>
                <p:nvPr/>
              </p:nvSpPr>
              <p:spPr>
                <a:xfrm>
                  <a:off x="6954596" y="3429959"/>
                  <a:ext cx="518300" cy="470814"/>
                </a:xfrm>
                <a:custGeom>
                  <a:rect b="b" l="l" r="r" t="t"/>
                  <a:pathLst>
                    <a:path extrusionOk="0" h="1646" w="1812">
                      <a:moveTo>
                        <a:pt x="1010" y="1"/>
                      </a:moveTo>
                      <a:cubicBezTo>
                        <a:pt x="778" y="1"/>
                        <a:pt x="532" y="101"/>
                        <a:pt x="341" y="300"/>
                      </a:cubicBezTo>
                      <a:cubicBezTo>
                        <a:pt x="14" y="653"/>
                        <a:pt x="1" y="1169"/>
                        <a:pt x="301" y="1457"/>
                      </a:cubicBezTo>
                      <a:cubicBezTo>
                        <a:pt x="440" y="1583"/>
                        <a:pt x="618" y="1645"/>
                        <a:pt x="802" y="1645"/>
                      </a:cubicBezTo>
                      <a:cubicBezTo>
                        <a:pt x="1034" y="1645"/>
                        <a:pt x="1276" y="1545"/>
                        <a:pt x="1459" y="1346"/>
                      </a:cubicBezTo>
                      <a:cubicBezTo>
                        <a:pt x="1785" y="1006"/>
                        <a:pt x="1812" y="476"/>
                        <a:pt x="1501" y="189"/>
                      </a:cubicBezTo>
                      <a:cubicBezTo>
                        <a:pt x="1368" y="63"/>
                        <a:pt x="1194" y="1"/>
                        <a:pt x="10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5" name="Google Shape;2235;p27"/>
                <p:cNvSpPr/>
                <p:nvPr/>
              </p:nvSpPr>
              <p:spPr>
                <a:xfrm>
                  <a:off x="7094755" y="3560105"/>
                  <a:ext cx="234265" cy="210522"/>
                </a:xfrm>
                <a:custGeom>
                  <a:rect b="b" l="l" r="r" t="t"/>
                  <a:pathLst>
                    <a:path extrusionOk="0" h="736" w="819">
                      <a:moveTo>
                        <a:pt x="461" y="0"/>
                      </a:moveTo>
                      <a:cubicBezTo>
                        <a:pt x="357" y="0"/>
                        <a:pt x="248" y="46"/>
                        <a:pt x="164" y="129"/>
                      </a:cubicBezTo>
                      <a:cubicBezTo>
                        <a:pt x="14" y="293"/>
                        <a:pt x="1" y="525"/>
                        <a:pt x="138" y="646"/>
                      </a:cubicBezTo>
                      <a:cubicBezTo>
                        <a:pt x="205" y="707"/>
                        <a:pt x="288" y="735"/>
                        <a:pt x="372" y="735"/>
                      </a:cubicBezTo>
                      <a:cubicBezTo>
                        <a:pt x="478" y="735"/>
                        <a:pt x="586" y="690"/>
                        <a:pt x="668" y="607"/>
                      </a:cubicBezTo>
                      <a:cubicBezTo>
                        <a:pt x="805" y="443"/>
                        <a:pt x="818" y="211"/>
                        <a:pt x="684" y="90"/>
                      </a:cubicBezTo>
                      <a:cubicBezTo>
                        <a:pt x="623" y="29"/>
                        <a:pt x="544" y="0"/>
                        <a:pt x="46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6" name="Google Shape;2236;p27"/>
                <p:cNvSpPr/>
                <p:nvPr/>
              </p:nvSpPr>
              <p:spPr>
                <a:xfrm>
                  <a:off x="2265004" y="3349011"/>
                  <a:ext cx="401311" cy="364123"/>
                </a:xfrm>
                <a:custGeom>
                  <a:rect b="b" l="l" r="r" t="t"/>
                  <a:pathLst>
                    <a:path extrusionOk="0" h="1273" w="1403">
                      <a:moveTo>
                        <a:pt x="700" y="1"/>
                      </a:moveTo>
                      <a:cubicBezTo>
                        <a:pt x="644" y="1"/>
                        <a:pt x="587" y="8"/>
                        <a:pt x="530" y="24"/>
                      </a:cubicBezTo>
                      <a:cubicBezTo>
                        <a:pt x="190" y="119"/>
                        <a:pt x="0" y="459"/>
                        <a:pt x="82" y="799"/>
                      </a:cubicBezTo>
                      <a:cubicBezTo>
                        <a:pt x="161" y="1082"/>
                        <a:pt x="420" y="1273"/>
                        <a:pt x="701" y="1273"/>
                      </a:cubicBezTo>
                      <a:cubicBezTo>
                        <a:pt x="757" y="1273"/>
                        <a:pt x="814" y="1265"/>
                        <a:pt x="870" y="1250"/>
                      </a:cubicBezTo>
                      <a:cubicBezTo>
                        <a:pt x="1210" y="1155"/>
                        <a:pt x="1403" y="812"/>
                        <a:pt x="1321" y="472"/>
                      </a:cubicBezTo>
                      <a:cubicBezTo>
                        <a:pt x="1242" y="189"/>
                        <a:pt x="981" y="1"/>
                        <a:pt x="70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7" name="Google Shape;2237;p27"/>
                <p:cNvSpPr/>
                <p:nvPr/>
              </p:nvSpPr>
              <p:spPr>
                <a:xfrm>
                  <a:off x="2265004" y="3348438"/>
                  <a:ext cx="354687" cy="256287"/>
                </a:xfrm>
                <a:custGeom>
                  <a:rect b="b" l="l" r="r" t="t"/>
                  <a:pathLst>
                    <a:path extrusionOk="0" h="896" w="1240">
                      <a:moveTo>
                        <a:pt x="709" y="1"/>
                      </a:moveTo>
                      <a:cubicBezTo>
                        <a:pt x="651" y="1"/>
                        <a:pt x="591" y="9"/>
                        <a:pt x="530" y="26"/>
                      </a:cubicBezTo>
                      <a:cubicBezTo>
                        <a:pt x="190" y="121"/>
                        <a:pt x="0" y="461"/>
                        <a:pt x="82" y="801"/>
                      </a:cubicBezTo>
                      <a:cubicBezTo>
                        <a:pt x="95" y="843"/>
                        <a:pt x="108" y="869"/>
                        <a:pt x="121" y="895"/>
                      </a:cubicBezTo>
                      <a:cubicBezTo>
                        <a:pt x="134" y="882"/>
                        <a:pt x="134" y="882"/>
                        <a:pt x="147" y="869"/>
                      </a:cubicBezTo>
                      <a:cubicBezTo>
                        <a:pt x="203" y="830"/>
                        <a:pt x="327" y="869"/>
                        <a:pt x="435" y="814"/>
                      </a:cubicBezTo>
                      <a:cubicBezTo>
                        <a:pt x="543" y="748"/>
                        <a:pt x="491" y="637"/>
                        <a:pt x="504" y="529"/>
                      </a:cubicBezTo>
                      <a:lnTo>
                        <a:pt x="504" y="529"/>
                      </a:lnTo>
                      <a:cubicBezTo>
                        <a:pt x="587" y="573"/>
                        <a:pt x="663" y="591"/>
                        <a:pt x="734" y="591"/>
                      </a:cubicBezTo>
                      <a:cubicBezTo>
                        <a:pt x="931" y="591"/>
                        <a:pt x="1088" y="449"/>
                        <a:pt x="1239" y="297"/>
                      </a:cubicBezTo>
                      <a:cubicBezTo>
                        <a:pt x="1121" y="114"/>
                        <a:pt x="927" y="1"/>
                        <a:pt x="70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8" name="Google Shape;2238;p27"/>
                <p:cNvSpPr/>
                <p:nvPr/>
              </p:nvSpPr>
              <p:spPr>
                <a:xfrm>
                  <a:off x="3203495" y="3215432"/>
                  <a:ext cx="374423" cy="366125"/>
                </a:xfrm>
                <a:custGeom>
                  <a:rect b="b" l="l" r="r" t="t"/>
                  <a:pathLst>
                    <a:path extrusionOk="0" h="1280" w="1309">
                      <a:moveTo>
                        <a:pt x="650" y="0"/>
                      </a:moveTo>
                      <a:cubicBezTo>
                        <a:pt x="642" y="0"/>
                        <a:pt x="634" y="0"/>
                        <a:pt x="625" y="1"/>
                      </a:cubicBezTo>
                      <a:cubicBezTo>
                        <a:pt x="272" y="14"/>
                        <a:pt x="1" y="315"/>
                        <a:pt x="14" y="668"/>
                      </a:cubicBezTo>
                      <a:cubicBezTo>
                        <a:pt x="27" y="1011"/>
                        <a:pt x="311" y="1279"/>
                        <a:pt x="651" y="1279"/>
                      </a:cubicBezTo>
                      <a:cubicBezTo>
                        <a:pt x="661" y="1279"/>
                        <a:pt x="671" y="1279"/>
                        <a:pt x="681" y="1279"/>
                      </a:cubicBezTo>
                      <a:cubicBezTo>
                        <a:pt x="1034" y="1253"/>
                        <a:pt x="1308" y="968"/>
                        <a:pt x="1295" y="612"/>
                      </a:cubicBezTo>
                      <a:cubicBezTo>
                        <a:pt x="1279" y="267"/>
                        <a:pt x="995" y="0"/>
                        <a:pt x="6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9" name="Google Shape;2239;p27"/>
                <p:cNvSpPr/>
                <p:nvPr/>
              </p:nvSpPr>
              <p:spPr>
                <a:xfrm>
                  <a:off x="2225817" y="3106166"/>
                  <a:ext cx="1429615" cy="82378"/>
                </a:xfrm>
                <a:custGeom>
                  <a:rect b="b" l="l" r="r" t="t"/>
                  <a:pathLst>
                    <a:path extrusionOk="0" h="288" w="4998">
                      <a:moveTo>
                        <a:pt x="0" y="0"/>
                      </a:moveTo>
                      <a:lnTo>
                        <a:pt x="0" y="164"/>
                      </a:lnTo>
                      <a:lnTo>
                        <a:pt x="4998" y="288"/>
                      </a:lnTo>
                      <a:lnTo>
                        <a:pt x="4985" y="1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0" name="Google Shape;2240;p27"/>
                <p:cNvSpPr/>
                <p:nvPr/>
              </p:nvSpPr>
              <p:spPr>
                <a:xfrm>
                  <a:off x="2194925" y="3603297"/>
                  <a:ext cx="1663594" cy="432771"/>
                </a:xfrm>
                <a:custGeom>
                  <a:rect b="b" l="l" r="r" t="t"/>
                  <a:pathLst>
                    <a:path extrusionOk="0" h="1513" w="5816">
                      <a:moveTo>
                        <a:pt x="5472" y="1"/>
                      </a:moveTo>
                      <a:cubicBezTo>
                        <a:pt x="5455" y="1"/>
                        <a:pt x="5437" y="2"/>
                        <a:pt x="5420" y="4"/>
                      </a:cubicBezTo>
                      <a:lnTo>
                        <a:pt x="285" y="877"/>
                      </a:lnTo>
                      <a:cubicBezTo>
                        <a:pt x="121" y="903"/>
                        <a:pt x="0" y="1067"/>
                        <a:pt x="26" y="1247"/>
                      </a:cubicBezTo>
                      <a:cubicBezTo>
                        <a:pt x="49" y="1401"/>
                        <a:pt x="176" y="1512"/>
                        <a:pt x="326" y="1512"/>
                      </a:cubicBezTo>
                      <a:cubicBezTo>
                        <a:pt x="347" y="1512"/>
                        <a:pt x="370" y="1510"/>
                        <a:pt x="392" y="1505"/>
                      </a:cubicBezTo>
                      <a:lnTo>
                        <a:pt x="5527" y="632"/>
                      </a:lnTo>
                      <a:cubicBezTo>
                        <a:pt x="5704" y="606"/>
                        <a:pt x="5815" y="442"/>
                        <a:pt x="5786" y="266"/>
                      </a:cubicBezTo>
                      <a:cubicBezTo>
                        <a:pt x="5762" y="104"/>
                        <a:pt x="5627" y="1"/>
                        <a:pt x="54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1" name="Google Shape;2241;p27"/>
                <p:cNvSpPr/>
                <p:nvPr/>
              </p:nvSpPr>
              <p:spPr>
                <a:xfrm>
                  <a:off x="4691178" y="2757774"/>
                  <a:ext cx="429342" cy="406742"/>
                </a:xfrm>
                <a:custGeom>
                  <a:rect b="b" l="l" r="r" t="t"/>
                  <a:pathLst>
                    <a:path extrusionOk="0" h="1422" w="1501">
                      <a:moveTo>
                        <a:pt x="512" y="1"/>
                      </a:moveTo>
                      <a:cubicBezTo>
                        <a:pt x="487" y="1"/>
                        <a:pt x="460" y="11"/>
                        <a:pt x="438" y="35"/>
                      </a:cubicBezTo>
                      <a:lnTo>
                        <a:pt x="43" y="483"/>
                      </a:lnTo>
                      <a:cubicBezTo>
                        <a:pt x="0" y="525"/>
                        <a:pt x="0" y="578"/>
                        <a:pt x="43" y="620"/>
                      </a:cubicBezTo>
                      <a:lnTo>
                        <a:pt x="942" y="1395"/>
                      </a:lnTo>
                      <a:cubicBezTo>
                        <a:pt x="954" y="1414"/>
                        <a:pt x="972" y="1422"/>
                        <a:pt x="991" y="1422"/>
                      </a:cubicBezTo>
                      <a:cubicBezTo>
                        <a:pt x="1015" y="1422"/>
                        <a:pt x="1041" y="1411"/>
                        <a:pt x="1063" y="1395"/>
                      </a:cubicBezTo>
                      <a:lnTo>
                        <a:pt x="1471" y="934"/>
                      </a:lnTo>
                      <a:cubicBezTo>
                        <a:pt x="1501" y="891"/>
                        <a:pt x="1501" y="836"/>
                        <a:pt x="1458" y="810"/>
                      </a:cubicBezTo>
                      <a:lnTo>
                        <a:pt x="559" y="19"/>
                      </a:lnTo>
                      <a:cubicBezTo>
                        <a:pt x="548" y="7"/>
                        <a:pt x="531" y="1"/>
                        <a:pt x="51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2" name="Google Shape;2242;p27"/>
                <p:cNvSpPr/>
                <p:nvPr/>
              </p:nvSpPr>
              <p:spPr>
                <a:xfrm>
                  <a:off x="2225817" y="3066979"/>
                  <a:ext cx="1390428" cy="70365"/>
                </a:xfrm>
                <a:custGeom>
                  <a:rect b="b" l="l" r="r" t="t"/>
                  <a:pathLst>
                    <a:path extrusionOk="0" h="246" w="4861">
                      <a:moveTo>
                        <a:pt x="1716" y="0"/>
                      </a:moveTo>
                      <a:lnTo>
                        <a:pt x="0" y="137"/>
                      </a:lnTo>
                      <a:lnTo>
                        <a:pt x="4860" y="245"/>
                      </a:lnTo>
                      <a:lnTo>
                        <a:pt x="4860" y="245"/>
                      </a:lnTo>
                      <a:lnTo>
                        <a:pt x="3282" y="0"/>
                      </a:lnTo>
                      <a:lnTo>
                        <a:pt x="2438" y="69"/>
                      </a:lnTo>
                      <a:lnTo>
                        <a:pt x="17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3" name="Google Shape;2243;p27"/>
                <p:cNvSpPr/>
                <p:nvPr/>
              </p:nvSpPr>
              <p:spPr>
                <a:xfrm>
                  <a:off x="3604806" y="1797265"/>
                  <a:ext cx="494845" cy="487404"/>
                </a:xfrm>
                <a:custGeom>
                  <a:rect b="b" l="l" r="r" t="t"/>
                  <a:pathLst>
                    <a:path extrusionOk="0" h="1704" w="1730">
                      <a:moveTo>
                        <a:pt x="873" y="0"/>
                      </a:moveTo>
                      <a:lnTo>
                        <a:pt x="667" y="477"/>
                      </a:lnTo>
                      <a:lnTo>
                        <a:pt x="164" y="340"/>
                      </a:lnTo>
                      <a:lnTo>
                        <a:pt x="409" y="791"/>
                      </a:lnTo>
                      <a:lnTo>
                        <a:pt x="0" y="1089"/>
                      </a:lnTo>
                      <a:lnTo>
                        <a:pt x="504" y="1187"/>
                      </a:lnTo>
                      <a:lnTo>
                        <a:pt x="477" y="1703"/>
                      </a:lnTo>
                      <a:lnTo>
                        <a:pt x="477" y="1703"/>
                      </a:lnTo>
                      <a:lnTo>
                        <a:pt x="873" y="1363"/>
                      </a:lnTo>
                      <a:lnTo>
                        <a:pt x="1252" y="1703"/>
                      </a:lnTo>
                      <a:lnTo>
                        <a:pt x="1252" y="1703"/>
                      </a:lnTo>
                      <a:lnTo>
                        <a:pt x="1226" y="1187"/>
                      </a:lnTo>
                      <a:lnTo>
                        <a:pt x="1729" y="1089"/>
                      </a:lnTo>
                      <a:lnTo>
                        <a:pt x="1321" y="791"/>
                      </a:lnTo>
                      <a:lnTo>
                        <a:pt x="1566" y="340"/>
                      </a:lnTo>
                      <a:lnTo>
                        <a:pt x="1063" y="477"/>
                      </a:lnTo>
                      <a:lnTo>
                        <a:pt x="8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4" name="Google Shape;2244;p27"/>
                <p:cNvSpPr/>
                <p:nvPr/>
              </p:nvSpPr>
              <p:spPr>
                <a:xfrm>
                  <a:off x="5377383" y="2844443"/>
                  <a:ext cx="253715" cy="134436"/>
                </a:xfrm>
                <a:custGeom>
                  <a:rect b="b" l="l" r="r" t="t"/>
                  <a:pathLst>
                    <a:path extrusionOk="0" h="470" w="887">
                      <a:moveTo>
                        <a:pt x="707" y="1"/>
                      </a:moveTo>
                      <a:cubicBezTo>
                        <a:pt x="698" y="1"/>
                        <a:pt x="689" y="2"/>
                        <a:pt x="680" y="3"/>
                      </a:cubicBezTo>
                      <a:lnTo>
                        <a:pt x="121" y="193"/>
                      </a:lnTo>
                      <a:cubicBezTo>
                        <a:pt x="40" y="206"/>
                        <a:pt x="1" y="288"/>
                        <a:pt x="27" y="369"/>
                      </a:cubicBezTo>
                      <a:cubicBezTo>
                        <a:pt x="50" y="430"/>
                        <a:pt x="105" y="470"/>
                        <a:pt x="174" y="470"/>
                      </a:cubicBezTo>
                      <a:cubicBezTo>
                        <a:pt x="184" y="470"/>
                        <a:pt x="193" y="469"/>
                        <a:pt x="203" y="467"/>
                      </a:cubicBezTo>
                      <a:lnTo>
                        <a:pt x="762" y="275"/>
                      </a:lnTo>
                      <a:cubicBezTo>
                        <a:pt x="844" y="262"/>
                        <a:pt x="886" y="180"/>
                        <a:pt x="857" y="98"/>
                      </a:cubicBezTo>
                      <a:cubicBezTo>
                        <a:pt x="834" y="38"/>
                        <a:pt x="769" y="1"/>
                        <a:pt x="7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5" name="Google Shape;2245;p27"/>
                <p:cNvSpPr/>
                <p:nvPr/>
              </p:nvSpPr>
              <p:spPr>
                <a:xfrm>
                  <a:off x="6603914" y="2778941"/>
                  <a:ext cx="249997" cy="90101"/>
                </a:xfrm>
                <a:custGeom>
                  <a:rect b="b" l="l" r="r" t="t"/>
                  <a:pathLst>
                    <a:path extrusionOk="0" h="315" w="874">
                      <a:moveTo>
                        <a:pt x="151" y="0"/>
                      </a:moveTo>
                      <a:cubicBezTo>
                        <a:pt x="70" y="0"/>
                        <a:pt x="1" y="69"/>
                        <a:pt x="1" y="138"/>
                      </a:cubicBezTo>
                      <a:cubicBezTo>
                        <a:pt x="1" y="219"/>
                        <a:pt x="57" y="288"/>
                        <a:pt x="138" y="288"/>
                      </a:cubicBezTo>
                      <a:lnTo>
                        <a:pt x="723" y="314"/>
                      </a:lnTo>
                      <a:cubicBezTo>
                        <a:pt x="805" y="314"/>
                        <a:pt x="874" y="258"/>
                        <a:pt x="874" y="177"/>
                      </a:cubicBezTo>
                      <a:cubicBezTo>
                        <a:pt x="874" y="95"/>
                        <a:pt x="818" y="26"/>
                        <a:pt x="736" y="26"/>
                      </a:cubicBezTo>
                      <a:lnTo>
                        <a:pt x="15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6" name="Google Shape;2246;p27"/>
                <p:cNvSpPr/>
                <p:nvPr/>
              </p:nvSpPr>
              <p:spPr>
                <a:xfrm>
                  <a:off x="2236973" y="4317814"/>
                  <a:ext cx="238555" cy="120993"/>
                </a:xfrm>
                <a:custGeom>
                  <a:rect b="b" l="l" r="r" t="t"/>
                  <a:pathLst>
                    <a:path extrusionOk="0" h="423" w="834">
                      <a:moveTo>
                        <a:pt x="451" y="0"/>
                      </a:moveTo>
                      <a:cubicBezTo>
                        <a:pt x="438" y="0"/>
                        <a:pt x="0" y="314"/>
                        <a:pt x="0" y="314"/>
                      </a:cubicBezTo>
                      <a:cubicBezTo>
                        <a:pt x="0" y="314"/>
                        <a:pt x="69" y="422"/>
                        <a:pt x="219" y="422"/>
                      </a:cubicBezTo>
                      <a:lnTo>
                        <a:pt x="834" y="422"/>
                      </a:lnTo>
                      <a:lnTo>
                        <a:pt x="4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7" name="Google Shape;2247;p27"/>
                <p:cNvSpPr/>
                <p:nvPr/>
              </p:nvSpPr>
              <p:spPr>
                <a:xfrm>
                  <a:off x="3612243" y="4317814"/>
                  <a:ext cx="149026" cy="117274"/>
                </a:xfrm>
                <a:custGeom>
                  <a:rect b="b" l="l" r="r" t="t"/>
                  <a:pathLst>
                    <a:path extrusionOk="0" h="410" w="521">
                      <a:moveTo>
                        <a:pt x="30" y="0"/>
                      </a:moveTo>
                      <a:lnTo>
                        <a:pt x="0" y="246"/>
                      </a:lnTo>
                      <a:lnTo>
                        <a:pt x="112" y="409"/>
                      </a:lnTo>
                      <a:lnTo>
                        <a:pt x="383" y="285"/>
                      </a:lnTo>
                      <a:lnTo>
                        <a:pt x="520" y="151"/>
                      </a:lnTo>
                      <a:lnTo>
                        <a:pt x="259" y="56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8" name="Google Shape;2248;p27"/>
                <p:cNvSpPr/>
                <p:nvPr/>
              </p:nvSpPr>
              <p:spPr>
                <a:xfrm>
                  <a:off x="2533308" y="4240299"/>
                  <a:ext cx="93820" cy="70365"/>
                </a:xfrm>
                <a:custGeom>
                  <a:rect b="b" l="l" r="r" t="t"/>
                  <a:pathLst>
                    <a:path extrusionOk="0" h="246" w="328">
                      <a:moveTo>
                        <a:pt x="164" y="0"/>
                      </a:moveTo>
                      <a:cubicBezTo>
                        <a:pt x="164" y="0"/>
                        <a:pt x="13" y="95"/>
                        <a:pt x="0" y="108"/>
                      </a:cubicBezTo>
                      <a:lnTo>
                        <a:pt x="27" y="190"/>
                      </a:lnTo>
                      <a:lnTo>
                        <a:pt x="138" y="245"/>
                      </a:lnTo>
                      <a:lnTo>
                        <a:pt x="327" y="216"/>
                      </a:lnTo>
                      <a:lnTo>
                        <a:pt x="301" y="95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9" name="Google Shape;2249;p27"/>
                <p:cNvSpPr/>
                <p:nvPr/>
              </p:nvSpPr>
              <p:spPr>
                <a:xfrm>
                  <a:off x="2420037" y="4461691"/>
                  <a:ext cx="117275" cy="59209"/>
                </a:xfrm>
                <a:custGeom>
                  <a:rect b="b" l="l" r="r" t="t"/>
                  <a:pathLst>
                    <a:path extrusionOk="0" h="207" w="410">
                      <a:moveTo>
                        <a:pt x="1" y="1"/>
                      </a:moveTo>
                      <a:lnTo>
                        <a:pt x="83" y="207"/>
                      </a:lnTo>
                      <a:lnTo>
                        <a:pt x="328" y="164"/>
                      </a:lnTo>
                      <a:lnTo>
                        <a:pt x="409" y="1"/>
                      </a:lnTo>
                      <a:lnTo>
                        <a:pt x="207" y="2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0" name="Google Shape;2250;p27"/>
                <p:cNvSpPr/>
                <p:nvPr/>
              </p:nvSpPr>
              <p:spPr>
                <a:xfrm>
                  <a:off x="3312189" y="4177657"/>
                  <a:ext cx="148739" cy="140443"/>
                </a:xfrm>
                <a:custGeom>
                  <a:rect b="b" l="l" r="r" t="t"/>
                  <a:pathLst>
                    <a:path extrusionOk="0" h="491" w="520">
                      <a:moveTo>
                        <a:pt x="464" y="0"/>
                      </a:moveTo>
                      <a:cubicBezTo>
                        <a:pt x="451" y="0"/>
                        <a:pt x="327" y="95"/>
                        <a:pt x="327" y="95"/>
                      </a:cubicBezTo>
                      <a:lnTo>
                        <a:pt x="0" y="69"/>
                      </a:lnTo>
                      <a:lnTo>
                        <a:pt x="219" y="245"/>
                      </a:lnTo>
                      <a:lnTo>
                        <a:pt x="232" y="490"/>
                      </a:lnTo>
                      <a:lnTo>
                        <a:pt x="520" y="271"/>
                      </a:ln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1" name="Google Shape;2251;p27"/>
                <p:cNvSpPr/>
                <p:nvPr/>
              </p:nvSpPr>
              <p:spPr>
                <a:xfrm>
                  <a:off x="2619405" y="4282346"/>
                  <a:ext cx="131863" cy="116988"/>
                </a:xfrm>
                <a:custGeom>
                  <a:rect b="b" l="l" r="r" t="t"/>
                  <a:pathLst>
                    <a:path extrusionOk="0" h="409" w="461">
                      <a:moveTo>
                        <a:pt x="461" y="0"/>
                      </a:moveTo>
                      <a:cubicBezTo>
                        <a:pt x="448" y="0"/>
                        <a:pt x="327" y="82"/>
                        <a:pt x="327" y="82"/>
                      </a:cubicBezTo>
                      <a:lnTo>
                        <a:pt x="95" y="138"/>
                      </a:lnTo>
                      <a:lnTo>
                        <a:pt x="0" y="314"/>
                      </a:lnTo>
                      <a:lnTo>
                        <a:pt x="232" y="409"/>
                      </a:lnTo>
                      <a:lnTo>
                        <a:pt x="435" y="343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2" name="Google Shape;2252;p27"/>
                <p:cNvSpPr/>
                <p:nvPr/>
              </p:nvSpPr>
              <p:spPr>
                <a:xfrm>
                  <a:off x="2587369" y="4426794"/>
                  <a:ext cx="104118" cy="85811"/>
                </a:xfrm>
                <a:custGeom>
                  <a:rect b="b" l="l" r="r" t="t"/>
                  <a:pathLst>
                    <a:path extrusionOk="0" h="300" w="364">
                      <a:moveTo>
                        <a:pt x="168" y="0"/>
                      </a:moveTo>
                      <a:cubicBezTo>
                        <a:pt x="167" y="0"/>
                        <a:pt x="166" y="1"/>
                        <a:pt x="164" y="2"/>
                      </a:cubicBezTo>
                      <a:cubicBezTo>
                        <a:pt x="151" y="15"/>
                        <a:pt x="17" y="110"/>
                        <a:pt x="1" y="136"/>
                      </a:cubicBezTo>
                      <a:lnTo>
                        <a:pt x="112" y="136"/>
                      </a:lnTo>
                      <a:lnTo>
                        <a:pt x="138" y="299"/>
                      </a:lnTo>
                      <a:cubicBezTo>
                        <a:pt x="138" y="299"/>
                        <a:pt x="247" y="258"/>
                        <a:pt x="308" y="258"/>
                      </a:cubicBezTo>
                      <a:cubicBezTo>
                        <a:pt x="315" y="258"/>
                        <a:pt x="322" y="259"/>
                        <a:pt x="328" y="260"/>
                      </a:cubicBezTo>
                      <a:cubicBezTo>
                        <a:pt x="330" y="261"/>
                        <a:pt x="331" y="261"/>
                        <a:pt x="333" y="261"/>
                      </a:cubicBezTo>
                      <a:cubicBezTo>
                        <a:pt x="364" y="261"/>
                        <a:pt x="288" y="122"/>
                        <a:pt x="262" y="110"/>
                      </a:cubicBezTo>
                      <a:cubicBezTo>
                        <a:pt x="235" y="98"/>
                        <a:pt x="188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3" name="Google Shape;2253;p27"/>
                <p:cNvSpPr/>
                <p:nvPr/>
              </p:nvSpPr>
              <p:spPr>
                <a:xfrm>
                  <a:off x="3511272" y="4146765"/>
                  <a:ext cx="116989" cy="70365"/>
                </a:xfrm>
                <a:custGeom>
                  <a:rect b="b" l="l" r="r" t="t"/>
                  <a:pathLst>
                    <a:path extrusionOk="0" h="246" w="409">
                      <a:moveTo>
                        <a:pt x="0" y="0"/>
                      </a:moveTo>
                      <a:lnTo>
                        <a:pt x="69" y="245"/>
                      </a:lnTo>
                      <a:lnTo>
                        <a:pt x="327" y="190"/>
                      </a:lnTo>
                      <a:lnTo>
                        <a:pt x="409" y="0"/>
                      </a:lnTo>
                      <a:lnTo>
                        <a:pt x="190" y="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254" name="Google Shape;225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47"/>
          <p:cNvSpPr/>
          <p:nvPr/>
        </p:nvSpPr>
        <p:spPr>
          <a:xfrm>
            <a:off x="1497913" y="1278825"/>
            <a:ext cx="3213600" cy="32136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000</a:t>
            </a:r>
            <a:endParaRPr/>
          </a:p>
        </p:txBody>
      </p:sp>
      <p:sp>
        <p:nvSpPr>
          <p:cNvPr id="2834" name="Google Shape;2834;p47"/>
          <p:cNvSpPr txBox="1"/>
          <p:nvPr>
            <p:ph type="title"/>
          </p:nvPr>
        </p:nvSpPr>
        <p:spPr>
          <a:xfrm>
            <a:off x="4807175" y="2378823"/>
            <a:ext cx="3450900" cy="15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Gowun Dodum"/>
                <a:ea typeface="Gowun Dodum"/>
                <a:cs typeface="Gowun Dodum"/>
                <a:sym typeface="Gowun Dodum"/>
              </a:rPr>
              <a:t>프로젝트 </a:t>
            </a:r>
            <a:endParaRPr b="1" sz="4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Gowun Dodum"/>
                <a:ea typeface="Gowun Dodum"/>
                <a:cs typeface="Gowun Dodum"/>
                <a:sym typeface="Gowun Dodum"/>
              </a:rPr>
              <a:t>수행결과</a:t>
            </a:r>
            <a:endParaRPr b="1" sz="4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835" name="Google Shape;2835;p47"/>
          <p:cNvSpPr txBox="1"/>
          <p:nvPr>
            <p:ph idx="2" type="title"/>
          </p:nvPr>
        </p:nvSpPr>
        <p:spPr>
          <a:xfrm>
            <a:off x="5367575" y="1352850"/>
            <a:ext cx="2330100" cy="9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836" name="Google Shape;2836;p47"/>
          <p:cNvGrpSpPr/>
          <p:nvPr/>
        </p:nvGrpSpPr>
        <p:grpSpPr>
          <a:xfrm>
            <a:off x="435284" y="2391181"/>
            <a:ext cx="2351004" cy="4425656"/>
            <a:chOff x="5492025" y="895275"/>
            <a:chExt cx="2055612" cy="3869595"/>
          </a:xfrm>
        </p:grpSpPr>
        <p:sp>
          <p:nvSpPr>
            <p:cNvPr id="2837" name="Google Shape;2837;p47"/>
            <p:cNvSpPr/>
            <p:nvPr/>
          </p:nvSpPr>
          <p:spPr>
            <a:xfrm>
              <a:off x="5492025" y="895275"/>
              <a:ext cx="2055612" cy="3869595"/>
            </a:xfrm>
            <a:custGeom>
              <a:rect b="b" l="l" r="r" t="t"/>
              <a:pathLst>
                <a:path extrusionOk="0" h="31789" w="16887">
                  <a:moveTo>
                    <a:pt x="3773" y="0"/>
                  </a:moveTo>
                  <a:cubicBezTo>
                    <a:pt x="1687" y="0"/>
                    <a:pt x="1" y="1687"/>
                    <a:pt x="1" y="3759"/>
                  </a:cubicBezTo>
                  <a:lnTo>
                    <a:pt x="1" y="15729"/>
                  </a:lnTo>
                  <a:lnTo>
                    <a:pt x="14" y="15729"/>
                  </a:lnTo>
                  <a:lnTo>
                    <a:pt x="14" y="31788"/>
                  </a:lnTo>
                  <a:lnTo>
                    <a:pt x="2874" y="31788"/>
                  </a:lnTo>
                  <a:lnTo>
                    <a:pt x="2874" y="13157"/>
                  </a:lnTo>
                  <a:lnTo>
                    <a:pt x="2861" y="13157"/>
                  </a:lnTo>
                  <a:lnTo>
                    <a:pt x="2861" y="3759"/>
                  </a:lnTo>
                  <a:cubicBezTo>
                    <a:pt x="2861" y="3269"/>
                    <a:pt x="3269" y="2860"/>
                    <a:pt x="3773" y="2860"/>
                  </a:cubicBezTo>
                  <a:cubicBezTo>
                    <a:pt x="4276" y="2860"/>
                    <a:pt x="4684" y="3269"/>
                    <a:pt x="4684" y="3759"/>
                  </a:cubicBezTo>
                  <a:lnTo>
                    <a:pt x="4671" y="12748"/>
                  </a:lnTo>
                  <a:cubicBezTo>
                    <a:pt x="4671" y="14817"/>
                    <a:pt x="6374" y="16507"/>
                    <a:pt x="8443" y="16507"/>
                  </a:cubicBezTo>
                  <a:cubicBezTo>
                    <a:pt x="10525" y="16507"/>
                    <a:pt x="12215" y="14817"/>
                    <a:pt x="12215" y="12748"/>
                  </a:cubicBezTo>
                  <a:lnTo>
                    <a:pt x="12215" y="3759"/>
                  </a:lnTo>
                  <a:cubicBezTo>
                    <a:pt x="12215" y="3269"/>
                    <a:pt x="12624" y="2860"/>
                    <a:pt x="13114" y="2860"/>
                  </a:cubicBezTo>
                  <a:cubicBezTo>
                    <a:pt x="13618" y="2860"/>
                    <a:pt x="14026" y="3269"/>
                    <a:pt x="14026" y="3759"/>
                  </a:cubicBezTo>
                  <a:lnTo>
                    <a:pt x="14026" y="13157"/>
                  </a:lnTo>
                  <a:lnTo>
                    <a:pt x="14026" y="31788"/>
                  </a:lnTo>
                  <a:lnTo>
                    <a:pt x="16886" y="31788"/>
                  </a:lnTo>
                  <a:lnTo>
                    <a:pt x="16886" y="15729"/>
                  </a:lnTo>
                  <a:lnTo>
                    <a:pt x="16886" y="3759"/>
                  </a:lnTo>
                  <a:cubicBezTo>
                    <a:pt x="16886" y="1687"/>
                    <a:pt x="15200" y="0"/>
                    <a:pt x="13114" y="0"/>
                  </a:cubicBezTo>
                  <a:cubicBezTo>
                    <a:pt x="11045" y="0"/>
                    <a:pt x="9355" y="1687"/>
                    <a:pt x="9355" y="3759"/>
                  </a:cubicBezTo>
                  <a:lnTo>
                    <a:pt x="9355" y="12748"/>
                  </a:lnTo>
                  <a:cubicBezTo>
                    <a:pt x="9355" y="13209"/>
                    <a:pt x="9002" y="13591"/>
                    <a:pt x="8564" y="13647"/>
                  </a:cubicBezTo>
                  <a:lnTo>
                    <a:pt x="8336" y="13647"/>
                  </a:lnTo>
                  <a:cubicBezTo>
                    <a:pt x="7884" y="13591"/>
                    <a:pt x="7531" y="13209"/>
                    <a:pt x="7531" y="12748"/>
                  </a:cubicBezTo>
                  <a:lnTo>
                    <a:pt x="7531" y="3759"/>
                  </a:lnTo>
                  <a:cubicBezTo>
                    <a:pt x="7531" y="1687"/>
                    <a:pt x="5842" y="0"/>
                    <a:pt x="37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38" name="Google Shape;2838;p47"/>
            <p:cNvGrpSpPr/>
            <p:nvPr/>
          </p:nvGrpSpPr>
          <p:grpSpPr>
            <a:xfrm>
              <a:off x="5659156" y="1062406"/>
              <a:ext cx="1720973" cy="3496726"/>
              <a:chOff x="5659156" y="1062406"/>
              <a:chExt cx="1720973" cy="3496726"/>
            </a:xfrm>
          </p:grpSpPr>
          <p:sp>
            <p:nvSpPr>
              <p:cNvPr id="2839" name="Google Shape;2839;p47"/>
              <p:cNvSpPr/>
              <p:nvPr/>
            </p:nvSpPr>
            <p:spPr>
              <a:xfrm>
                <a:off x="5661103" y="264595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47"/>
              <p:cNvSpPr/>
              <p:nvPr/>
            </p:nvSpPr>
            <p:spPr>
              <a:xfrm>
                <a:off x="7366861" y="3756465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47"/>
              <p:cNvSpPr/>
              <p:nvPr/>
            </p:nvSpPr>
            <p:spPr>
              <a:xfrm>
                <a:off x="7366861" y="3862732"/>
                <a:ext cx="13268" cy="54534"/>
              </a:xfrm>
              <a:custGeom>
                <a:rect b="b" l="l" r="r" t="t"/>
                <a:pathLst>
                  <a:path extrusionOk="0" h="448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47"/>
              <p:cNvSpPr/>
              <p:nvPr/>
            </p:nvSpPr>
            <p:spPr>
              <a:xfrm>
                <a:off x="7366861" y="3648615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47"/>
              <p:cNvSpPr/>
              <p:nvPr/>
            </p:nvSpPr>
            <p:spPr>
              <a:xfrm>
                <a:off x="7366861" y="4506059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47"/>
              <p:cNvSpPr/>
              <p:nvPr/>
            </p:nvSpPr>
            <p:spPr>
              <a:xfrm>
                <a:off x="7366861" y="397046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47"/>
              <p:cNvSpPr/>
              <p:nvPr/>
            </p:nvSpPr>
            <p:spPr>
              <a:xfrm>
                <a:off x="7366861" y="407831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47"/>
              <p:cNvSpPr/>
              <p:nvPr/>
            </p:nvSpPr>
            <p:spPr>
              <a:xfrm>
                <a:off x="7366861" y="4184213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47"/>
              <p:cNvSpPr/>
              <p:nvPr/>
            </p:nvSpPr>
            <p:spPr>
              <a:xfrm>
                <a:off x="7366861" y="4398209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1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47"/>
              <p:cNvSpPr/>
              <p:nvPr/>
            </p:nvSpPr>
            <p:spPr>
              <a:xfrm>
                <a:off x="7366861" y="429194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47"/>
              <p:cNvSpPr/>
              <p:nvPr/>
            </p:nvSpPr>
            <p:spPr>
              <a:xfrm>
                <a:off x="7366861" y="2896221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7366861" y="3004071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7366861" y="2789954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64"/>
                    </a:lnTo>
                    <a:lnTo>
                      <a:pt x="108" y="14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47"/>
              <p:cNvSpPr/>
              <p:nvPr/>
            </p:nvSpPr>
            <p:spPr>
              <a:xfrm>
                <a:off x="7366861" y="3111434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47"/>
              <p:cNvSpPr/>
              <p:nvPr/>
            </p:nvSpPr>
            <p:spPr>
              <a:xfrm>
                <a:off x="7366861" y="3217702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47"/>
              <p:cNvSpPr/>
              <p:nvPr/>
            </p:nvSpPr>
            <p:spPr>
              <a:xfrm>
                <a:off x="7366861" y="3325552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47"/>
              <p:cNvSpPr/>
              <p:nvPr/>
            </p:nvSpPr>
            <p:spPr>
              <a:xfrm>
                <a:off x="7366861" y="3539182"/>
                <a:ext cx="13268" cy="56603"/>
              </a:xfrm>
              <a:custGeom>
                <a:rect b="b" l="l" r="r" t="t"/>
                <a:pathLst>
                  <a:path extrusionOk="0" h="465" w="109">
                    <a:moveTo>
                      <a:pt x="0" y="1"/>
                    </a:moveTo>
                    <a:lnTo>
                      <a:pt x="0" y="30"/>
                    </a:lnTo>
                    <a:lnTo>
                      <a:pt x="0" y="439"/>
                    </a:lnTo>
                    <a:lnTo>
                      <a:pt x="0" y="465"/>
                    </a:lnTo>
                    <a:lnTo>
                      <a:pt x="108" y="465"/>
                    </a:lnTo>
                    <a:lnTo>
                      <a:pt x="108" y="439"/>
                    </a:lnTo>
                    <a:lnTo>
                      <a:pt x="108" y="30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47"/>
              <p:cNvSpPr/>
              <p:nvPr/>
            </p:nvSpPr>
            <p:spPr>
              <a:xfrm>
                <a:off x="7366861" y="3431819"/>
                <a:ext cx="13268" cy="54534"/>
              </a:xfrm>
              <a:custGeom>
                <a:rect b="b" l="l" r="r" t="t"/>
                <a:pathLst>
                  <a:path extrusionOk="0" h="448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>
                <a:off x="5833347" y="1069101"/>
                <a:ext cx="54656" cy="29945"/>
              </a:xfrm>
              <a:custGeom>
                <a:rect b="b" l="l" r="r" t="t"/>
                <a:pathLst>
                  <a:path extrusionOk="0" h="246" w="449">
                    <a:moveTo>
                      <a:pt x="423" y="1"/>
                    </a:moveTo>
                    <a:cubicBezTo>
                      <a:pt x="285" y="43"/>
                      <a:pt x="138" y="83"/>
                      <a:pt x="1" y="151"/>
                    </a:cubicBezTo>
                    <a:lnTo>
                      <a:pt x="40" y="246"/>
                    </a:lnTo>
                    <a:cubicBezTo>
                      <a:pt x="178" y="190"/>
                      <a:pt x="315" y="138"/>
                      <a:pt x="449" y="109"/>
                    </a:cubicBezTo>
                    <a:lnTo>
                      <a:pt x="4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>
                <a:off x="5659156" y="1720827"/>
                <a:ext cx="13633" cy="53073"/>
              </a:xfrm>
              <a:custGeom>
                <a:rect b="b" l="l" r="r" t="t"/>
                <a:pathLst>
                  <a:path extrusionOk="0" h="436" w="112">
                    <a:moveTo>
                      <a:pt x="0" y="1"/>
                    </a:moveTo>
                    <a:lnTo>
                      <a:pt x="0" y="436"/>
                    </a:lnTo>
                    <a:lnTo>
                      <a:pt x="111" y="436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>
                <a:off x="5659156" y="1826729"/>
                <a:ext cx="13633" cy="55021"/>
              </a:xfrm>
              <a:custGeom>
                <a:rect b="b" l="l" r="r" t="t"/>
                <a:pathLst>
                  <a:path extrusionOk="0" h="452" w="112">
                    <a:moveTo>
                      <a:pt x="0" y="0"/>
                    </a:moveTo>
                    <a:lnTo>
                      <a:pt x="0" y="451"/>
                    </a:lnTo>
                    <a:lnTo>
                      <a:pt x="111" y="451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47"/>
              <p:cNvSpPr/>
              <p:nvPr/>
            </p:nvSpPr>
            <p:spPr>
              <a:xfrm>
                <a:off x="5659156" y="1506831"/>
                <a:ext cx="13633" cy="53073"/>
              </a:xfrm>
              <a:custGeom>
                <a:rect b="b" l="l" r="r" t="t"/>
                <a:pathLst>
                  <a:path extrusionOk="0" h="436" w="112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47"/>
              <p:cNvSpPr/>
              <p:nvPr/>
            </p:nvSpPr>
            <p:spPr>
              <a:xfrm>
                <a:off x="5682649" y="1190097"/>
                <a:ext cx="38222" cy="55021"/>
              </a:xfrm>
              <a:custGeom>
                <a:rect b="b" l="l" r="r" t="t"/>
                <a:pathLst>
                  <a:path extrusionOk="0" h="452" w="314">
                    <a:moveTo>
                      <a:pt x="216" y="0"/>
                    </a:moveTo>
                    <a:cubicBezTo>
                      <a:pt x="134" y="138"/>
                      <a:pt x="69" y="259"/>
                      <a:pt x="0" y="396"/>
                    </a:cubicBezTo>
                    <a:lnTo>
                      <a:pt x="108" y="452"/>
                    </a:lnTo>
                    <a:cubicBezTo>
                      <a:pt x="164" y="314"/>
                      <a:pt x="232" y="193"/>
                      <a:pt x="314" y="69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47"/>
              <p:cNvSpPr/>
              <p:nvPr/>
            </p:nvSpPr>
            <p:spPr>
              <a:xfrm>
                <a:off x="5659156" y="1398981"/>
                <a:ext cx="13633" cy="53438"/>
              </a:xfrm>
              <a:custGeom>
                <a:rect b="b" l="l" r="r" t="t"/>
                <a:pathLst>
                  <a:path extrusionOk="0" h="439" w="112">
                    <a:moveTo>
                      <a:pt x="0" y="1"/>
                    </a:moveTo>
                    <a:lnTo>
                      <a:pt x="0" y="439"/>
                    </a:lnTo>
                    <a:lnTo>
                      <a:pt x="111" y="43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47"/>
              <p:cNvSpPr/>
              <p:nvPr/>
            </p:nvSpPr>
            <p:spPr>
              <a:xfrm>
                <a:off x="5743878" y="1114140"/>
                <a:ext cx="49908" cy="44674"/>
              </a:xfrm>
              <a:custGeom>
                <a:rect b="b" l="l" r="r" t="t"/>
                <a:pathLst>
                  <a:path extrusionOk="0" h="367" w="410">
                    <a:moveTo>
                      <a:pt x="340" y="0"/>
                    </a:moveTo>
                    <a:cubicBezTo>
                      <a:pt x="220" y="82"/>
                      <a:pt x="108" y="177"/>
                      <a:pt x="1" y="285"/>
                    </a:cubicBezTo>
                    <a:lnTo>
                      <a:pt x="82" y="366"/>
                    </a:lnTo>
                    <a:cubicBezTo>
                      <a:pt x="177" y="258"/>
                      <a:pt x="285" y="164"/>
                      <a:pt x="409" y="82"/>
                    </a:cubicBez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47"/>
              <p:cNvSpPr/>
              <p:nvPr/>
            </p:nvSpPr>
            <p:spPr>
              <a:xfrm>
                <a:off x="5659156" y="1291131"/>
                <a:ext cx="19963" cy="55021"/>
              </a:xfrm>
              <a:custGeom>
                <a:rect b="b" l="l" r="r" t="t"/>
                <a:pathLst>
                  <a:path extrusionOk="0" h="452" w="164">
                    <a:moveTo>
                      <a:pt x="56" y="1"/>
                    </a:moveTo>
                    <a:cubicBezTo>
                      <a:pt x="30" y="151"/>
                      <a:pt x="17" y="301"/>
                      <a:pt x="0" y="452"/>
                    </a:cubicBezTo>
                    <a:lnTo>
                      <a:pt x="111" y="452"/>
                    </a:lnTo>
                    <a:cubicBezTo>
                      <a:pt x="125" y="301"/>
                      <a:pt x="138" y="164"/>
                      <a:pt x="164" y="30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47"/>
              <p:cNvSpPr/>
              <p:nvPr/>
            </p:nvSpPr>
            <p:spPr>
              <a:xfrm>
                <a:off x="5659156" y="1613098"/>
                <a:ext cx="13633" cy="52951"/>
              </a:xfrm>
              <a:custGeom>
                <a:rect b="b" l="l" r="r" t="t"/>
                <a:pathLst>
                  <a:path extrusionOk="0" h="435" w="112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47"/>
              <p:cNvSpPr/>
              <p:nvPr/>
            </p:nvSpPr>
            <p:spPr>
              <a:xfrm>
                <a:off x="5659156" y="2470055"/>
                <a:ext cx="13633" cy="53073"/>
              </a:xfrm>
              <a:custGeom>
                <a:rect b="b" l="l" r="r" t="t"/>
                <a:pathLst>
                  <a:path extrusionOk="0" h="436" w="112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47"/>
              <p:cNvSpPr/>
              <p:nvPr/>
            </p:nvSpPr>
            <p:spPr>
              <a:xfrm>
                <a:off x="5659156" y="2576323"/>
                <a:ext cx="13633" cy="54656"/>
              </a:xfrm>
              <a:custGeom>
                <a:rect b="b" l="l" r="r" t="t"/>
                <a:pathLst>
                  <a:path extrusionOk="0" h="449" w="112">
                    <a:moveTo>
                      <a:pt x="0" y="0"/>
                    </a:moveTo>
                    <a:lnTo>
                      <a:pt x="0" y="448"/>
                    </a:lnTo>
                    <a:lnTo>
                      <a:pt x="111" y="44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47"/>
              <p:cNvSpPr/>
              <p:nvPr/>
            </p:nvSpPr>
            <p:spPr>
              <a:xfrm>
                <a:off x="5659156" y="1934579"/>
                <a:ext cx="13633" cy="52951"/>
              </a:xfrm>
              <a:custGeom>
                <a:rect b="b" l="l" r="r" t="t"/>
                <a:pathLst>
                  <a:path extrusionOk="0" h="435" w="112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47"/>
              <p:cNvSpPr/>
              <p:nvPr/>
            </p:nvSpPr>
            <p:spPr>
              <a:xfrm>
                <a:off x="5659156" y="2683808"/>
                <a:ext cx="13633" cy="53317"/>
              </a:xfrm>
              <a:custGeom>
                <a:rect b="b" l="l" r="r" t="t"/>
                <a:pathLst>
                  <a:path extrusionOk="0" h="438" w="112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47"/>
              <p:cNvSpPr/>
              <p:nvPr/>
            </p:nvSpPr>
            <p:spPr>
              <a:xfrm>
                <a:off x="5659156" y="2040725"/>
                <a:ext cx="13633" cy="54656"/>
              </a:xfrm>
              <a:custGeom>
                <a:rect b="b" l="l" r="r" t="t"/>
                <a:pathLst>
                  <a:path extrusionOk="0" h="449" w="112">
                    <a:moveTo>
                      <a:pt x="0" y="1"/>
                    </a:moveTo>
                    <a:lnTo>
                      <a:pt x="0" y="449"/>
                    </a:lnTo>
                    <a:lnTo>
                      <a:pt x="111" y="44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47"/>
              <p:cNvSpPr/>
              <p:nvPr/>
            </p:nvSpPr>
            <p:spPr>
              <a:xfrm>
                <a:off x="5659156" y="2148575"/>
                <a:ext cx="13633" cy="53073"/>
              </a:xfrm>
              <a:custGeom>
                <a:rect b="b" l="l" r="r" t="t"/>
                <a:pathLst>
                  <a:path extrusionOk="0" h="436" w="112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47"/>
              <p:cNvSpPr/>
              <p:nvPr/>
            </p:nvSpPr>
            <p:spPr>
              <a:xfrm>
                <a:off x="5659156" y="2362205"/>
                <a:ext cx="13633" cy="55021"/>
              </a:xfrm>
              <a:custGeom>
                <a:rect b="b" l="l" r="r" t="t"/>
                <a:pathLst>
                  <a:path extrusionOk="0" h="452" w="112">
                    <a:moveTo>
                      <a:pt x="0" y="1"/>
                    </a:moveTo>
                    <a:lnTo>
                      <a:pt x="0" y="452"/>
                    </a:lnTo>
                    <a:lnTo>
                      <a:pt x="111" y="452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5659156" y="2256060"/>
                <a:ext cx="13633" cy="53438"/>
              </a:xfrm>
              <a:custGeom>
                <a:rect b="b" l="l" r="r" t="t"/>
                <a:pathLst>
                  <a:path extrusionOk="0" h="439" w="112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6228107" y="1965984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>
                <a:off x="6228107" y="1430386"/>
                <a:ext cx="14851" cy="53438"/>
              </a:xfrm>
              <a:custGeom>
                <a:rect b="b" l="l" r="r" t="t"/>
                <a:pathLst>
                  <a:path extrusionOk="0" h="439" w="122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>
                <a:off x="6228107" y="1538236"/>
                <a:ext cx="14851" cy="53438"/>
              </a:xfrm>
              <a:custGeom>
                <a:rect b="b" l="l" r="r" t="t"/>
                <a:pathLst>
                  <a:path extrusionOk="0" h="439" w="122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>
                <a:off x="6228107" y="1644504"/>
                <a:ext cx="14851" cy="54656"/>
              </a:xfrm>
              <a:custGeom>
                <a:rect b="b" l="l" r="r" t="t"/>
                <a:pathLst>
                  <a:path extrusionOk="0" h="449" w="122">
                    <a:moveTo>
                      <a:pt x="0" y="0"/>
                    </a:move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>
                <a:off x="6228107" y="2393733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6448554" y="2715578"/>
                <a:ext cx="54656" cy="21546"/>
              </a:xfrm>
              <a:custGeom>
                <a:rect b="b" l="l" r="r" t="t"/>
                <a:pathLst>
                  <a:path extrusionOk="0" h="177" w="449">
                    <a:moveTo>
                      <a:pt x="26" y="1"/>
                    </a:moveTo>
                    <a:lnTo>
                      <a:pt x="0" y="108"/>
                    </a:lnTo>
                    <a:cubicBezTo>
                      <a:pt x="134" y="148"/>
                      <a:pt x="285" y="164"/>
                      <a:pt x="435" y="177"/>
                    </a:cubicBezTo>
                    <a:lnTo>
                      <a:pt x="448" y="66"/>
                    </a:lnTo>
                    <a:cubicBezTo>
                      <a:pt x="298" y="53"/>
                      <a:pt x="164" y="40"/>
                      <a:pt x="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6228107" y="1752354"/>
                <a:ext cx="14851" cy="52951"/>
              </a:xfrm>
              <a:custGeom>
                <a:rect b="b" l="l" r="r" t="t"/>
                <a:pathLst>
                  <a:path extrusionOk="0" h="435" w="122">
                    <a:moveTo>
                      <a:pt x="0" y="0"/>
                    </a:moveTo>
                    <a:lnTo>
                      <a:pt x="0" y="435"/>
                    </a:lnTo>
                    <a:lnTo>
                      <a:pt x="121" y="435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6234437" y="2499878"/>
                <a:ext cx="26780" cy="54656"/>
              </a:xfrm>
              <a:custGeom>
                <a:rect b="b" l="l" r="r" t="t"/>
                <a:pathLst>
                  <a:path extrusionOk="0" h="449" w="220">
                    <a:moveTo>
                      <a:pt x="112" y="1"/>
                    </a:moveTo>
                    <a:lnTo>
                      <a:pt x="1" y="14"/>
                    </a:lnTo>
                    <a:cubicBezTo>
                      <a:pt x="30" y="164"/>
                      <a:pt x="69" y="315"/>
                      <a:pt x="125" y="449"/>
                    </a:cubicBezTo>
                    <a:lnTo>
                      <a:pt x="220" y="409"/>
                    </a:lnTo>
                    <a:cubicBezTo>
                      <a:pt x="177" y="272"/>
                      <a:pt x="138" y="138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6349103" y="2672244"/>
                <a:ext cx="52951" cy="38222"/>
              </a:xfrm>
              <a:custGeom>
                <a:rect b="b" l="l" r="r" t="t"/>
                <a:pathLst>
                  <a:path extrusionOk="0" h="314" w="435">
                    <a:moveTo>
                      <a:pt x="69" y="0"/>
                    </a:moveTo>
                    <a:lnTo>
                      <a:pt x="0" y="82"/>
                    </a:lnTo>
                    <a:cubicBezTo>
                      <a:pt x="121" y="177"/>
                      <a:pt x="258" y="245"/>
                      <a:pt x="396" y="314"/>
                    </a:cubicBezTo>
                    <a:lnTo>
                      <a:pt x="435" y="219"/>
                    </a:lnTo>
                    <a:cubicBezTo>
                      <a:pt x="314" y="151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6274241" y="2596164"/>
                <a:ext cx="43457" cy="49908"/>
              </a:xfrm>
              <a:custGeom>
                <a:rect b="b" l="l" r="r" t="t"/>
                <a:pathLst>
                  <a:path extrusionOk="0" h="410" w="357">
                    <a:moveTo>
                      <a:pt x="95" y="1"/>
                    </a:moveTo>
                    <a:lnTo>
                      <a:pt x="1" y="53"/>
                    </a:lnTo>
                    <a:cubicBezTo>
                      <a:pt x="82" y="190"/>
                      <a:pt x="177" y="298"/>
                      <a:pt x="275" y="409"/>
                    </a:cubicBezTo>
                    <a:lnTo>
                      <a:pt x="357" y="341"/>
                    </a:lnTo>
                    <a:cubicBezTo>
                      <a:pt x="259" y="230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5939614" y="1062406"/>
                <a:ext cx="54656" cy="16798"/>
              </a:xfrm>
              <a:custGeom>
                <a:rect b="b" l="l" r="r" t="t"/>
                <a:pathLst>
                  <a:path extrusionOk="0" h="138" w="449">
                    <a:moveTo>
                      <a:pt x="1" y="0"/>
                    </a:moveTo>
                    <a:lnTo>
                      <a:pt x="1" y="111"/>
                    </a:lnTo>
                    <a:lnTo>
                      <a:pt x="96" y="111"/>
                    </a:lnTo>
                    <a:cubicBezTo>
                      <a:pt x="203" y="111"/>
                      <a:pt x="328" y="111"/>
                      <a:pt x="435" y="138"/>
                    </a:cubicBezTo>
                    <a:lnTo>
                      <a:pt x="449" y="30"/>
                    </a:lnTo>
                    <a:cubicBezTo>
                      <a:pt x="341" y="0"/>
                      <a:pt x="216" y="0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6228107" y="1323023"/>
                <a:ext cx="14851" cy="54656"/>
              </a:xfrm>
              <a:custGeom>
                <a:rect b="b" l="l" r="r" t="t"/>
                <a:pathLst>
                  <a:path extrusionOk="0" h="449" w="122">
                    <a:moveTo>
                      <a:pt x="108" y="0"/>
                    </a:moveTo>
                    <a:lnTo>
                      <a:pt x="0" y="13"/>
                    </a:lnTo>
                    <a:lnTo>
                      <a:pt x="0" y="245"/>
                    </a:ln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245"/>
                    </a:lnTo>
                    <a:cubicBezTo>
                      <a:pt x="121" y="164"/>
                      <a:pt x="108" y="82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6198284" y="1218338"/>
                <a:ext cx="31527" cy="55021"/>
              </a:xfrm>
              <a:custGeom>
                <a:rect b="b" l="l" r="r" t="t"/>
                <a:pathLst>
                  <a:path extrusionOk="0" h="452" w="259">
                    <a:moveTo>
                      <a:pt x="95" y="1"/>
                    </a:moveTo>
                    <a:lnTo>
                      <a:pt x="0" y="56"/>
                    </a:lnTo>
                    <a:cubicBezTo>
                      <a:pt x="53" y="177"/>
                      <a:pt x="108" y="314"/>
                      <a:pt x="147" y="452"/>
                    </a:cubicBezTo>
                    <a:lnTo>
                      <a:pt x="259" y="422"/>
                    </a:lnTo>
                    <a:cubicBezTo>
                      <a:pt x="216" y="272"/>
                      <a:pt x="164" y="138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47"/>
              <p:cNvSpPr/>
              <p:nvPr/>
            </p:nvSpPr>
            <p:spPr>
              <a:xfrm>
                <a:off x="6133403" y="1133981"/>
                <a:ext cx="46622" cy="47839"/>
              </a:xfrm>
              <a:custGeom>
                <a:rect b="b" l="l" r="r" t="t"/>
                <a:pathLst>
                  <a:path extrusionOk="0" h="393" w="383">
                    <a:moveTo>
                      <a:pt x="69" y="1"/>
                    </a:moveTo>
                    <a:lnTo>
                      <a:pt x="1" y="82"/>
                    </a:lnTo>
                    <a:cubicBezTo>
                      <a:pt x="108" y="177"/>
                      <a:pt x="206" y="272"/>
                      <a:pt x="288" y="393"/>
                    </a:cubicBezTo>
                    <a:lnTo>
                      <a:pt x="383" y="327"/>
                    </a:lnTo>
                    <a:cubicBezTo>
                      <a:pt x="288" y="203"/>
                      <a:pt x="177" y="95"/>
                      <a:pt x="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47"/>
              <p:cNvSpPr/>
              <p:nvPr/>
            </p:nvSpPr>
            <p:spPr>
              <a:xfrm>
                <a:off x="6042352" y="1079083"/>
                <a:ext cx="54534" cy="33110"/>
              </a:xfrm>
              <a:custGeom>
                <a:rect b="b" l="l" r="r" t="t"/>
                <a:pathLst>
                  <a:path extrusionOk="0" h="272" w="448">
                    <a:moveTo>
                      <a:pt x="39" y="1"/>
                    </a:moveTo>
                    <a:lnTo>
                      <a:pt x="0" y="95"/>
                    </a:lnTo>
                    <a:cubicBezTo>
                      <a:pt x="137" y="151"/>
                      <a:pt x="271" y="206"/>
                      <a:pt x="396" y="272"/>
                    </a:cubicBezTo>
                    <a:lnTo>
                      <a:pt x="448" y="177"/>
                    </a:lnTo>
                    <a:cubicBezTo>
                      <a:pt x="327" y="108"/>
                      <a:pt x="177" y="43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47"/>
              <p:cNvSpPr/>
              <p:nvPr/>
            </p:nvSpPr>
            <p:spPr>
              <a:xfrm>
                <a:off x="6228107" y="2287830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47"/>
              <p:cNvSpPr/>
              <p:nvPr/>
            </p:nvSpPr>
            <p:spPr>
              <a:xfrm>
                <a:off x="6228107" y="2073834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47"/>
              <p:cNvSpPr/>
              <p:nvPr/>
            </p:nvSpPr>
            <p:spPr>
              <a:xfrm>
                <a:off x="6228107" y="1858134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47"/>
              <p:cNvSpPr/>
              <p:nvPr/>
            </p:nvSpPr>
            <p:spPr>
              <a:xfrm>
                <a:off x="6228107" y="2179980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47"/>
              <p:cNvSpPr/>
              <p:nvPr/>
            </p:nvSpPr>
            <p:spPr>
              <a:xfrm>
                <a:off x="7151161" y="1069101"/>
                <a:ext cx="55021" cy="29945"/>
              </a:xfrm>
              <a:custGeom>
                <a:rect b="b" l="l" r="r" t="t"/>
                <a:pathLst>
                  <a:path extrusionOk="0" h="246" w="452">
                    <a:moveTo>
                      <a:pt x="30" y="1"/>
                    </a:moveTo>
                    <a:lnTo>
                      <a:pt x="1" y="109"/>
                    </a:lnTo>
                    <a:cubicBezTo>
                      <a:pt x="138" y="138"/>
                      <a:pt x="275" y="190"/>
                      <a:pt x="409" y="246"/>
                    </a:cubicBezTo>
                    <a:lnTo>
                      <a:pt x="452" y="151"/>
                    </a:lnTo>
                    <a:cubicBezTo>
                      <a:pt x="314" y="83"/>
                      <a:pt x="180" y="43"/>
                      <a:pt x="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47"/>
              <p:cNvSpPr/>
              <p:nvPr/>
            </p:nvSpPr>
            <p:spPr>
              <a:xfrm>
                <a:off x="7366861" y="1720827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47"/>
              <p:cNvSpPr/>
              <p:nvPr/>
            </p:nvSpPr>
            <p:spPr>
              <a:xfrm>
                <a:off x="7366861" y="1826729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47"/>
              <p:cNvSpPr/>
              <p:nvPr/>
            </p:nvSpPr>
            <p:spPr>
              <a:xfrm>
                <a:off x="7366861" y="150683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47"/>
              <p:cNvSpPr/>
              <p:nvPr/>
            </p:nvSpPr>
            <p:spPr>
              <a:xfrm>
                <a:off x="7318657" y="1190097"/>
                <a:ext cx="38344" cy="55021"/>
              </a:xfrm>
              <a:custGeom>
                <a:rect b="b" l="l" r="r" t="t"/>
                <a:pathLst>
                  <a:path extrusionOk="0" h="452" w="315">
                    <a:moveTo>
                      <a:pt x="96" y="0"/>
                    </a:moveTo>
                    <a:lnTo>
                      <a:pt x="1" y="69"/>
                    </a:lnTo>
                    <a:cubicBezTo>
                      <a:pt x="82" y="193"/>
                      <a:pt x="151" y="314"/>
                      <a:pt x="207" y="452"/>
                    </a:cubicBezTo>
                    <a:lnTo>
                      <a:pt x="315" y="396"/>
                    </a:lnTo>
                    <a:cubicBezTo>
                      <a:pt x="259" y="259"/>
                      <a:pt x="177" y="138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47"/>
              <p:cNvSpPr/>
              <p:nvPr/>
            </p:nvSpPr>
            <p:spPr>
              <a:xfrm>
                <a:off x="7366861" y="1398981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47"/>
              <p:cNvSpPr/>
              <p:nvPr/>
            </p:nvSpPr>
            <p:spPr>
              <a:xfrm>
                <a:off x="7245864" y="1114140"/>
                <a:ext cx="49908" cy="44674"/>
              </a:xfrm>
              <a:custGeom>
                <a:rect b="b" l="l" r="r" t="t"/>
                <a:pathLst>
                  <a:path extrusionOk="0" h="367" w="410">
                    <a:moveTo>
                      <a:pt x="69" y="0"/>
                    </a:moveTo>
                    <a:lnTo>
                      <a:pt x="1" y="82"/>
                    </a:lnTo>
                    <a:cubicBezTo>
                      <a:pt x="122" y="164"/>
                      <a:pt x="233" y="258"/>
                      <a:pt x="327" y="366"/>
                    </a:cubicBezTo>
                    <a:lnTo>
                      <a:pt x="409" y="285"/>
                    </a:lnTo>
                    <a:cubicBezTo>
                      <a:pt x="314" y="177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47"/>
              <p:cNvSpPr/>
              <p:nvPr/>
            </p:nvSpPr>
            <p:spPr>
              <a:xfrm>
                <a:off x="7360044" y="1291131"/>
                <a:ext cx="20085" cy="55021"/>
              </a:xfrm>
              <a:custGeom>
                <a:rect b="b" l="l" r="r" t="t"/>
                <a:pathLst>
                  <a:path extrusionOk="0" h="452" w="165">
                    <a:moveTo>
                      <a:pt x="112" y="1"/>
                    </a:moveTo>
                    <a:lnTo>
                      <a:pt x="1" y="30"/>
                    </a:lnTo>
                    <a:cubicBezTo>
                      <a:pt x="30" y="164"/>
                      <a:pt x="56" y="301"/>
                      <a:pt x="56" y="452"/>
                    </a:cubicBezTo>
                    <a:lnTo>
                      <a:pt x="164" y="452"/>
                    </a:lnTo>
                    <a:cubicBezTo>
                      <a:pt x="164" y="301"/>
                      <a:pt x="138" y="151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47"/>
              <p:cNvSpPr/>
              <p:nvPr/>
            </p:nvSpPr>
            <p:spPr>
              <a:xfrm>
                <a:off x="7366861" y="1613098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47"/>
              <p:cNvSpPr/>
              <p:nvPr/>
            </p:nvSpPr>
            <p:spPr>
              <a:xfrm>
                <a:off x="7366861" y="2470055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47"/>
              <p:cNvSpPr/>
              <p:nvPr/>
            </p:nvSpPr>
            <p:spPr>
              <a:xfrm>
                <a:off x="7366861" y="2576323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47"/>
              <p:cNvSpPr/>
              <p:nvPr/>
            </p:nvSpPr>
            <p:spPr>
              <a:xfrm>
                <a:off x="7366861" y="1934579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47"/>
              <p:cNvSpPr/>
              <p:nvPr/>
            </p:nvSpPr>
            <p:spPr>
              <a:xfrm>
                <a:off x="7366861" y="2683808"/>
                <a:ext cx="13268" cy="53317"/>
              </a:xfrm>
              <a:custGeom>
                <a:rect b="b" l="l" r="r" t="t"/>
                <a:pathLst>
                  <a:path extrusionOk="0" h="438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47"/>
              <p:cNvSpPr/>
              <p:nvPr/>
            </p:nvSpPr>
            <p:spPr>
              <a:xfrm>
                <a:off x="7366861" y="2040725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47"/>
              <p:cNvSpPr/>
              <p:nvPr/>
            </p:nvSpPr>
            <p:spPr>
              <a:xfrm>
                <a:off x="7366861" y="2148575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47"/>
              <p:cNvSpPr/>
              <p:nvPr/>
            </p:nvSpPr>
            <p:spPr>
              <a:xfrm>
                <a:off x="7366861" y="2362205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47"/>
              <p:cNvSpPr/>
              <p:nvPr/>
            </p:nvSpPr>
            <p:spPr>
              <a:xfrm>
                <a:off x="7366861" y="2256060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47"/>
              <p:cNvSpPr/>
              <p:nvPr/>
            </p:nvSpPr>
            <p:spPr>
              <a:xfrm>
                <a:off x="6798275" y="1965984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47"/>
              <p:cNvSpPr/>
              <p:nvPr/>
            </p:nvSpPr>
            <p:spPr>
              <a:xfrm>
                <a:off x="6798275" y="1430386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47"/>
              <p:cNvSpPr/>
              <p:nvPr/>
            </p:nvSpPr>
            <p:spPr>
              <a:xfrm>
                <a:off x="6798275" y="1538236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47"/>
              <p:cNvSpPr/>
              <p:nvPr/>
            </p:nvSpPr>
            <p:spPr>
              <a:xfrm>
                <a:off x="6798275" y="1644504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47"/>
              <p:cNvSpPr/>
              <p:nvPr/>
            </p:nvSpPr>
            <p:spPr>
              <a:xfrm>
                <a:off x="6798275" y="2393733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47"/>
              <p:cNvSpPr/>
              <p:nvPr/>
            </p:nvSpPr>
            <p:spPr>
              <a:xfrm>
                <a:off x="6536441" y="2715578"/>
                <a:ext cx="54656" cy="21546"/>
              </a:xfrm>
              <a:custGeom>
                <a:rect b="b" l="l" r="r" t="t"/>
                <a:pathLst>
                  <a:path extrusionOk="0" h="177" w="449">
                    <a:moveTo>
                      <a:pt x="422" y="1"/>
                    </a:moveTo>
                    <a:cubicBezTo>
                      <a:pt x="285" y="40"/>
                      <a:pt x="148" y="53"/>
                      <a:pt x="1" y="66"/>
                    </a:cubicBezTo>
                    <a:lnTo>
                      <a:pt x="14" y="177"/>
                    </a:lnTo>
                    <a:cubicBezTo>
                      <a:pt x="164" y="164"/>
                      <a:pt x="311" y="148"/>
                      <a:pt x="448" y="108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47"/>
              <p:cNvSpPr/>
              <p:nvPr/>
            </p:nvSpPr>
            <p:spPr>
              <a:xfrm>
                <a:off x="6798275" y="1752354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47"/>
              <p:cNvSpPr/>
              <p:nvPr/>
            </p:nvSpPr>
            <p:spPr>
              <a:xfrm>
                <a:off x="6778312" y="2499878"/>
                <a:ext cx="28484" cy="54656"/>
              </a:xfrm>
              <a:custGeom>
                <a:rect b="b" l="l" r="r" t="t"/>
                <a:pathLst>
                  <a:path extrusionOk="0" h="449" w="234">
                    <a:moveTo>
                      <a:pt x="122" y="1"/>
                    </a:moveTo>
                    <a:cubicBezTo>
                      <a:pt x="96" y="138"/>
                      <a:pt x="57" y="272"/>
                      <a:pt x="1" y="409"/>
                    </a:cubicBezTo>
                    <a:lnTo>
                      <a:pt x="96" y="449"/>
                    </a:lnTo>
                    <a:cubicBezTo>
                      <a:pt x="151" y="315"/>
                      <a:pt x="204" y="164"/>
                      <a:pt x="233" y="14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47"/>
              <p:cNvSpPr/>
              <p:nvPr/>
            </p:nvSpPr>
            <p:spPr>
              <a:xfrm>
                <a:off x="6637474" y="2672244"/>
                <a:ext cx="53073" cy="38222"/>
              </a:xfrm>
              <a:custGeom>
                <a:rect b="b" l="l" r="r" t="t"/>
                <a:pathLst>
                  <a:path extrusionOk="0" h="314" w="436">
                    <a:moveTo>
                      <a:pt x="367" y="0"/>
                    </a:moveTo>
                    <a:cubicBezTo>
                      <a:pt x="259" y="82"/>
                      <a:pt x="135" y="151"/>
                      <a:pt x="1" y="219"/>
                    </a:cubicBezTo>
                    <a:lnTo>
                      <a:pt x="53" y="314"/>
                    </a:lnTo>
                    <a:cubicBezTo>
                      <a:pt x="190" y="245"/>
                      <a:pt x="315" y="177"/>
                      <a:pt x="436" y="82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47"/>
              <p:cNvSpPr/>
              <p:nvPr/>
            </p:nvSpPr>
            <p:spPr>
              <a:xfrm>
                <a:off x="6721831" y="2596164"/>
                <a:ext cx="43578" cy="49908"/>
              </a:xfrm>
              <a:custGeom>
                <a:rect b="b" l="l" r="r" t="t"/>
                <a:pathLst>
                  <a:path extrusionOk="0" h="410" w="358">
                    <a:moveTo>
                      <a:pt x="259" y="1"/>
                    </a:moveTo>
                    <a:cubicBezTo>
                      <a:pt x="194" y="122"/>
                      <a:pt x="96" y="230"/>
                      <a:pt x="1" y="341"/>
                    </a:cubicBezTo>
                    <a:lnTo>
                      <a:pt x="83" y="409"/>
                    </a:lnTo>
                    <a:cubicBezTo>
                      <a:pt x="177" y="298"/>
                      <a:pt x="275" y="190"/>
                      <a:pt x="357" y="53"/>
                    </a:cubicBez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47"/>
              <p:cNvSpPr/>
              <p:nvPr/>
            </p:nvSpPr>
            <p:spPr>
              <a:xfrm>
                <a:off x="7045380" y="1062406"/>
                <a:ext cx="54534" cy="16798"/>
              </a:xfrm>
              <a:custGeom>
                <a:rect b="b" l="l" r="r" t="t"/>
                <a:pathLst>
                  <a:path extrusionOk="0" h="138" w="448">
                    <a:moveTo>
                      <a:pt x="353" y="0"/>
                    </a:moveTo>
                    <a:cubicBezTo>
                      <a:pt x="245" y="0"/>
                      <a:pt x="121" y="0"/>
                      <a:pt x="0" y="30"/>
                    </a:cubicBezTo>
                    <a:lnTo>
                      <a:pt x="13" y="138"/>
                    </a:lnTo>
                    <a:cubicBezTo>
                      <a:pt x="134" y="111"/>
                      <a:pt x="245" y="111"/>
                      <a:pt x="353" y="111"/>
                    </a:cubicBezTo>
                    <a:lnTo>
                      <a:pt x="448" y="111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47"/>
              <p:cNvSpPr/>
              <p:nvPr/>
            </p:nvSpPr>
            <p:spPr>
              <a:xfrm>
                <a:off x="6798275" y="1323023"/>
                <a:ext cx="14851" cy="54656"/>
              </a:xfrm>
              <a:custGeom>
                <a:rect b="b" l="l" r="r" t="t"/>
                <a:pathLst>
                  <a:path extrusionOk="0" h="449" w="122">
                    <a:moveTo>
                      <a:pt x="13" y="0"/>
                    </a:moveTo>
                    <a:cubicBezTo>
                      <a:pt x="0" y="82"/>
                      <a:pt x="0" y="164"/>
                      <a:pt x="0" y="245"/>
                    </a:cubicBez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245"/>
                    </a:lnTo>
                    <a:cubicBezTo>
                      <a:pt x="108" y="177"/>
                      <a:pt x="108" y="95"/>
                      <a:pt x="121" y="1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47"/>
              <p:cNvSpPr/>
              <p:nvPr/>
            </p:nvSpPr>
            <p:spPr>
              <a:xfrm>
                <a:off x="6809839" y="1218338"/>
                <a:ext cx="33110" cy="55021"/>
              </a:xfrm>
              <a:custGeom>
                <a:rect b="b" l="l" r="r" t="t"/>
                <a:pathLst>
                  <a:path extrusionOk="0" h="452" w="272">
                    <a:moveTo>
                      <a:pt x="177" y="1"/>
                    </a:moveTo>
                    <a:cubicBezTo>
                      <a:pt x="108" y="138"/>
                      <a:pt x="43" y="272"/>
                      <a:pt x="0" y="422"/>
                    </a:cubicBezTo>
                    <a:lnTo>
                      <a:pt x="108" y="452"/>
                    </a:lnTo>
                    <a:cubicBezTo>
                      <a:pt x="151" y="314"/>
                      <a:pt x="206" y="177"/>
                      <a:pt x="271" y="56"/>
                    </a:cubicBez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47"/>
              <p:cNvSpPr/>
              <p:nvPr/>
            </p:nvSpPr>
            <p:spPr>
              <a:xfrm>
                <a:off x="6861086" y="1133981"/>
                <a:ext cx="46743" cy="47839"/>
              </a:xfrm>
              <a:custGeom>
                <a:rect b="b" l="l" r="r" t="t"/>
                <a:pathLst>
                  <a:path extrusionOk="0" h="393" w="384">
                    <a:moveTo>
                      <a:pt x="302" y="1"/>
                    </a:moveTo>
                    <a:cubicBezTo>
                      <a:pt x="194" y="95"/>
                      <a:pt x="83" y="203"/>
                      <a:pt x="1" y="327"/>
                    </a:cubicBezTo>
                    <a:lnTo>
                      <a:pt x="83" y="393"/>
                    </a:lnTo>
                    <a:cubicBezTo>
                      <a:pt x="164" y="272"/>
                      <a:pt x="275" y="177"/>
                      <a:pt x="383" y="82"/>
                    </a:cubicBezTo>
                    <a:lnTo>
                      <a:pt x="3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47"/>
              <p:cNvSpPr/>
              <p:nvPr/>
            </p:nvSpPr>
            <p:spPr>
              <a:xfrm>
                <a:off x="6942278" y="1079083"/>
                <a:ext cx="55021" cy="33110"/>
              </a:xfrm>
              <a:custGeom>
                <a:rect b="b" l="l" r="r" t="t"/>
                <a:pathLst>
                  <a:path extrusionOk="0" h="272" w="452">
                    <a:moveTo>
                      <a:pt x="409" y="1"/>
                    </a:moveTo>
                    <a:cubicBezTo>
                      <a:pt x="275" y="43"/>
                      <a:pt x="138" y="108"/>
                      <a:pt x="1" y="177"/>
                    </a:cubicBezTo>
                    <a:lnTo>
                      <a:pt x="56" y="272"/>
                    </a:lnTo>
                    <a:cubicBezTo>
                      <a:pt x="180" y="206"/>
                      <a:pt x="314" y="151"/>
                      <a:pt x="452" y="95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47"/>
              <p:cNvSpPr/>
              <p:nvPr/>
            </p:nvSpPr>
            <p:spPr>
              <a:xfrm>
                <a:off x="6798275" y="2287830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47"/>
              <p:cNvSpPr/>
              <p:nvPr/>
            </p:nvSpPr>
            <p:spPr>
              <a:xfrm>
                <a:off x="6798275" y="2073834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47"/>
              <p:cNvSpPr/>
              <p:nvPr/>
            </p:nvSpPr>
            <p:spPr>
              <a:xfrm>
                <a:off x="6798275" y="1858134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47"/>
              <p:cNvSpPr/>
              <p:nvPr/>
            </p:nvSpPr>
            <p:spPr>
              <a:xfrm>
                <a:off x="6798275" y="2179980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47"/>
              <p:cNvSpPr/>
              <p:nvPr/>
            </p:nvSpPr>
            <p:spPr>
              <a:xfrm>
                <a:off x="5661103" y="3756465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47"/>
              <p:cNvSpPr/>
              <p:nvPr/>
            </p:nvSpPr>
            <p:spPr>
              <a:xfrm>
                <a:off x="5661103" y="3862732"/>
                <a:ext cx="13268" cy="54534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47"/>
              <p:cNvSpPr/>
              <p:nvPr/>
            </p:nvSpPr>
            <p:spPr>
              <a:xfrm>
                <a:off x="5661103" y="3648615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47"/>
              <p:cNvSpPr/>
              <p:nvPr/>
            </p:nvSpPr>
            <p:spPr>
              <a:xfrm>
                <a:off x="5661103" y="4506059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47"/>
              <p:cNvSpPr/>
              <p:nvPr/>
            </p:nvSpPr>
            <p:spPr>
              <a:xfrm>
                <a:off x="5661103" y="397046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47"/>
              <p:cNvSpPr/>
              <p:nvPr/>
            </p:nvSpPr>
            <p:spPr>
              <a:xfrm>
                <a:off x="5661103" y="407831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47"/>
              <p:cNvSpPr/>
              <p:nvPr/>
            </p:nvSpPr>
            <p:spPr>
              <a:xfrm>
                <a:off x="5661103" y="4184213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47"/>
              <p:cNvSpPr/>
              <p:nvPr/>
            </p:nvSpPr>
            <p:spPr>
              <a:xfrm>
                <a:off x="5661103" y="4398209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47"/>
              <p:cNvSpPr/>
              <p:nvPr/>
            </p:nvSpPr>
            <p:spPr>
              <a:xfrm>
                <a:off x="5661103" y="429194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47"/>
              <p:cNvSpPr/>
              <p:nvPr/>
            </p:nvSpPr>
            <p:spPr>
              <a:xfrm>
                <a:off x="5661103" y="2896221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47"/>
              <p:cNvSpPr/>
              <p:nvPr/>
            </p:nvSpPr>
            <p:spPr>
              <a:xfrm>
                <a:off x="5661103" y="3004071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47"/>
              <p:cNvSpPr/>
              <p:nvPr/>
            </p:nvSpPr>
            <p:spPr>
              <a:xfrm>
                <a:off x="5659156" y="2789954"/>
                <a:ext cx="15216" cy="53073"/>
              </a:xfrm>
              <a:custGeom>
                <a:rect b="b" l="l" r="r" t="t"/>
                <a:pathLst>
                  <a:path extrusionOk="0" h="436" w="125">
                    <a:moveTo>
                      <a:pt x="17" y="1"/>
                    </a:moveTo>
                    <a:lnTo>
                      <a:pt x="17" y="14"/>
                    </a:lnTo>
                    <a:lnTo>
                      <a:pt x="0" y="14"/>
                    </a:lnTo>
                    <a:lnTo>
                      <a:pt x="0" y="164"/>
                    </a:lnTo>
                    <a:lnTo>
                      <a:pt x="17" y="164"/>
                    </a:lnTo>
                    <a:lnTo>
                      <a:pt x="17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47"/>
              <p:cNvSpPr/>
              <p:nvPr/>
            </p:nvSpPr>
            <p:spPr>
              <a:xfrm>
                <a:off x="5661103" y="3111434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47"/>
              <p:cNvSpPr/>
              <p:nvPr/>
            </p:nvSpPr>
            <p:spPr>
              <a:xfrm>
                <a:off x="5661103" y="3217702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47"/>
              <p:cNvSpPr/>
              <p:nvPr/>
            </p:nvSpPr>
            <p:spPr>
              <a:xfrm>
                <a:off x="5661103" y="3325552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47"/>
              <p:cNvSpPr/>
              <p:nvPr/>
            </p:nvSpPr>
            <p:spPr>
              <a:xfrm>
                <a:off x="5661103" y="3539182"/>
                <a:ext cx="13268" cy="56603"/>
              </a:xfrm>
              <a:custGeom>
                <a:rect b="b" l="l" r="r" t="t"/>
                <a:pathLst>
                  <a:path extrusionOk="0" h="465" w="109">
                    <a:moveTo>
                      <a:pt x="1" y="1"/>
                    </a:moveTo>
                    <a:lnTo>
                      <a:pt x="1" y="30"/>
                    </a:lnTo>
                    <a:lnTo>
                      <a:pt x="1" y="439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9"/>
                    </a:lnTo>
                    <a:lnTo>
                      <a:pt x="109" y="30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47"/>
              <p:cNvSpPr/>
              <p:nvPr/>
            </p:nvSpPr>
            <p:spPr>
              <a:xfrm>
                <a:off x="5661103" y="3431819"/>
                <a:ext cx="13268" cy="54534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46" name="Google Shape;2946;p47"/>
          <p:cNvGrpSpPr/>
          <p:nvPr/>
        </p:nvGrpSpPr>
        <p:grpSpPr>
          <a:xfrm>
            <a:off x="1232675" y="489200"/>
            <a:ext cx="2714372" cy="4003230"/>
            <a:chOff x="1080275" y="482975"/>
            <a:chExt cx="2714372" cy="4003230"/>
          </a:xfrm>
        </p:grpSpPr>
        <p:grpSp>
          <p:nvGrpSpPr>
            <p:cNvPr id="2947" name="Google Shape;2947;p47"/>
            <p:cNvGrpSpPr/>
            <p:nvPr/>
          </p:nvGrpSpPr>
          <p:grpSpPr>
            <a:xfrm rot="-754058">
              <a:off x="1692569" y="1032547"/>
              <a:ext cx="1764045" cy="3301286"/>
              <a:chOff x="5120779" y="818439"/>
              <a:chExt cx="1836564" cy="3437000"/>
            </a:xfrm>
          </p:grpSpPr>
          <p:sp>
            <p:nvSpPr>
              <p:cNvPr id="2948" name="Google Shape;2948;p47"/>
              <p:cNvSpPr/>
              <p:nvPr/>
            </p:nvSpPr>
            <p:spPr>
              <a:xfrm>
                <a:off x="5120779" y="818439"/>
                <a:ext cx="1836564" cy="3437000"/>
              </a:xfrm>
              <a:custGeom>
                <a:rect b="b" l="l" r="r" t="t"/>
                <a:pathLst>
                  <a:path extrusionOk="0" h="69911" w="37357">
                    <a:moveTo>
                      <a:pt x="3283" y="0"/>
                    </a:moveTo>
                    <a:cubicBezTo>
                      <a:pt x="1520" y="0"/>
                      <a:pt x="1" y="1520"/>
                      <a:pt x="1" y="3435"/>
                    </a:cubicBezTo>
                    <a:lnTo>
                      <a:pt x="1" y="66627"/>
                    </a:lnTo>
                    <a:cubicBezTo>
                      <a:pt x="1" y="68390"/>
                      <a:pt x="1520" y="69910"/>
                      <a:pt x="3283" y="69910"/>
                    </a:cubicBezTo>
                    <a:lnTo>
                      <a:pt x="34074" y="69910"/>
                    </a:lnTo>
                    <a:cubicBezTo>
                      <a:pt x="35837" y="69910"/>
                      <a:pt x="37357" y="68390"/>
                      <a:pt x="37357" y="66627"/>
                    </a:cubicBezTo>
                    <a:lnTo>
                      <a:pt x="37357" y="3435"/>
                    </a:lnTo>
                    <a:cubicBezTo>
                      <a:pt x="37357" y="1520"/>
                      <a:pt x="35837" y="0"/>
                      <a:pt x="34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47"/>
              <p:cNvSpPr/>
              <p:nvPr/>
            </p:nvSpPr>
            <p:spPr>
              <a:xfrm>
                <a:off x="5819675" y="947325"/>
                <a:ext cx="438600" cy="723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47"/>
              <p:cNvSpPr/>
              <p:nvPr/>
            </p:nvSpPr>
            <p:spPr>
              <a:xfrm>
                <a:off x="5900807" y="3952916"/>
                <a:ext cx="320700" cy="1938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51" name="Google Shape;2951;p47"/>
            <p:cNvSpPr/>
            <p:nvPr/>
          </p:nvSpPr>
          <p:spPr>
            <a:xfrm>
              <a:off x="1080275" y="482975"/>
              <a:ext cx="1559700" cy="397200"/>
            </a:xfrm>
            <a:prstGeom prst="wedgeRectCallout">
              <a:avLst>
                <a:gd fmla="val -11597" name="adj1"/>
                <a:gd fmla="val 110983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5"/>
                  </a:solidFill>
                  <a:latin typeface="Poppins"/>
                  <a:ea typeface="Poppins"/>
                  <a:cs typeface="Poppins"/>
                  <a:sym typeface="Poppins"/>
                </a:rPr>
                <a:t>CLEAN!</a:t>
              </a:r>
              <a:endParaRPr b="1" sz="16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2952" name="Google Shape;2952;p4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 rot="-741615">
            <a:off x="1979728" y="1372956"/>
            <a:ext cx="1491068" cy="2584213"/>
          </a:xfrm>
          <a:prstGeom prst="rect">
            <a:avLst/>
          </a:prstGeom>
        </p:spPr>
      </p:pic>
      <p:sp>
        <p:nvSpPr>
          <p:cNvPr id="2953" name="Google Shape;2953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7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9" name="Google Shape;2959;p48"/>
          <p:cNvSpPr txBox="1"/>
          <p:nvPr/>
        </p:nvSpPr>
        <p:spPr>
          <a:xfrm>
            <a:off x="2754031" y="1845058"/>
            <a:ext cx="1176600" cy="3708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60" name="Google Shape;2960;p48"/>
          <p:cNvSpPr txBox="1"/>
          <p:nvPr/>
        </p:nvSpPr>
        <p:spPr>
          <a:xfrm>
            <a:off x="1277637" y="1845058"/>
            <a:ext cx="1176600" cy="3708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61" name="Google Shape;2961;p48"/>
          <p:cNvSpPr txBox="1"/>
          <p:nvPr/>
        </p:nvSpPr>
        <p:spPr>
          <a:xfrm>
            <a:off x="4230425" y="1845058"/>
            <a:ext cx="1176600" cy="3708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962" name="Google Shape;2962;p48"/>
          <p:cNvCxnSpPr/>
          <p:nvPr/>
        </p:nvCxnSpPr>
        <p:spPr>
          <a:xfrm>
            <a:off x="4794099" y="793783"/>
            <a:ext cx="0" cy="34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3" name="Google Shape;2963;p48"/>
          <p:cNvCxnSpPr/>
          <p:nvPr/>
        </p:nvCxnSpPr>
        <p:spPr>
          <a:xfrm flipH="1">
            <a:off x="3379400" y="1544825"/>
            <a:ext cx="8406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4" name="Google Shape;2964;p48"/>
          <p:cNvCxnSpPr/>
          <p:nvPr/>
        </p:nvCxnSpPr>
        <p:spPr>
          <a:xfrm>
            <a:off x="5380425" y="1544825"/>
            <a:ext cx="8307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5" name="Google Shape;2965;p48"/>
          <p:cNvCxnSpPr>
            <a:stCxn id="2966" idx="3"/>
            <a:endCxn id="2967" idx="1"/>
          </p:cNvCxnSpPr>
          <p:nvPr/>
        </p:nvCxnSpPr>
        <p:spPr>
          <a:xfrm flipH="1" rot="-5400000">
            <a:off x="5449984" y="3665641"/>
            <a:ext cx="444600" cy="9294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8" name="Google Shape;2968;p48"/>
          <p:cNvCxnSpPr/>
          <p:nvPr/>
        </p:nvCxnSpPr>
        <p:spPr>
          <a:xfrm>
            <a:off x="2794116" y="1765490"/>
            <a:ext cx="0" cy="23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9" name="Google Shape;2969;p48"/>
          <p:cNvSpPr/>
          <p:nvPr/>
        </p:nvSpPr>
        <p:spPr>
          <a:xfrm>
            <a:off x="4188642" y="1141300"/>
            <a:ext cx="1212925" cy="806550"/>
          </a:xfrm>
          <a:prstGeom prst="flowChartDecision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Gowun Dodum"/>
                <a:ea typeface="Gowun Dodum"/>
                <a:cs typeface="Gowun Dodum"/>
                <a:sym typeface="Gowun Dodum"/>
              </a:rPr>
              <a:t>ID/PW 일치</a:t>
            </a:r>
            <a:endParaRPr b="1"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966" name="Google Shape;2966;p48"/>
          <p:cNvSpPr/>
          <p:nvPr/>
        </p:nvSpPr>
        <p:spPr>
          <a:xfrm>
            <a:off x="4990384" y="3442475"/>
            <a:ext cx="434400" cy="465566"/>
          </a:xfrm>
          <a:prstGeom prst="flowChartMagneticDisk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DB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970" name="Google Shape;2970;p48"/>
          <p:cNvSpPr/>
          <p:nvPr/>
        </p:nvSpPr>
        <p:spPr>
          <a:xfrm>
            <a:off x="4352658" y="252325"/>
            <a:ext cx="893700" cy="526200"/>
          </a:xfrm>
          <a:prstGeom prst="ellipse">
            <a:avLst/>
          </a:prstGeom>
          <a:solidFill>
            <a:srgbClr val="D2D1EE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Gowun Dodum"/>
                <a:ea typeface="Gowun Dodum"/>
                <a:cs typeface="Gowun Dodum"/>
                <a:sym typeface="Gowun Dodum"/>
              </a:rPr>
              <a:t>로그인</a:t>
            </a:r>
            <a:endParaRPr b="1" sz="13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971" name="Google Shape;2971;p48"/>
          <p:cNvSpPr txBox="1"/>
          <p:nvPr/>
        </p:nvSpPr>
        <p:spPr>
          <a:xfrm>
            <a:off x="3752350" y="1184777"/>
            <a:ext cx="537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YES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2" name="Google Shape;2972;p48"/>
          <p:cNvSpPr txBox="1"/>
          <p:nvPr/>
        </p:nvSpPr>
        <p:spPr>
          <a:xfrm>
            <a:off x="5320449" y="1202005"/>
            <a:ext cx="5379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NO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3" name="Google Shape;2973;p48"/>
          <p:cNvSpPr/>
          <p:nvPr/>
        </p:nvSpPr>
        <p:spPr>
          <a:xfrm>
            <a:off x="2209458" y="1290691"/>
            <a:ext cx="1176600" cy="47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Gowun Dodum"/>
                <a:ea typeface="Gowun Dodum"/>
                <a:cs typeface="Gowun Dodum"/>
                <a:sym typeface="Gowun Dodum"/>
              </a:rPr>
              <a:t>메인페이지</a:t>
            </a:r>
            <a:endParaRPr b="1" sz="13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974" name="Google Shape;2974;p48"/>
          <p:cNvSpPr/>
          <p:nvPr/>
        </p:nvSpPr>
        <p:spPr>
          <a:xfrm>
            <a:off x="6217725" y="1293750"/>
            <a:ext cx="1536300" cy="47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Gowun Dodum"/>
                <a:ea typeface="Gowun Dodum"/>
                <a:cs typeface="Gowun Dodum"/>
                <a:sym typeface="Gowun Dodum"/>
              </a:rPr>
              <a:t>  </a:t>
            </a:r>
            <a:r>
              <a:rPr b="1" lang="en" sz="1300">
                <a:latin typeface="Gowun Dodum"/>
                <a:ea typeface="Gowun Dodum"/>
                <a:cs typeface="Gowun Dodum"/>
                <a:sym typeface="Gowun Dodum"/>
              </a:rPr>
              <a:t>로그인 실패 알림</a:t>
            </a:r>
            <a:endParaRPr b="1" sz="13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975" name="Google Shape;2975;p48"/>
          <p:cNvSpPr txBox="1"/>
          <p:nvPr/>
        </p:nvSpPr>
        <p:spPr>
          <a:xfrm>
            <a:off x="1733261" y="2739731"/>
            <a:ext cx="1176600" cy="3708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6" name="Google Shape;2976;p48"/>
          <p:cNvSpPr txBox="1"/>
          <p:nvPr/>
        </p:nvSpPr>
        <p:spPr>
          <a:xfrm>
            <a:off x="256867" y="2739731"/>
            <a:ext cx="1176600" cy="3708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7" name="Google Shape;2977;p48"/>
          <p:cNvSpPr txBox="1"/>
          <p:nvPr/>
        </p:nvSpPr>
        <p:spPr>
          <a:xfrm>
            <a:off x="3209654" y="2739731"/>
            <a:ext cx="1176600" cy="3708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978" name="Google Shape;2978;p48"/>
          <p:cNvCxnSpPr>
            <a:endCxn id="2976" idx="0"/>
          </p:cNvCxnSpPr>
          <p:nvPr/>
        </p:nvCxnSpPr>
        <p:spPr>
          <a:xfrm flipH="1">
            <a:off x="845167" y="2428031"/>
            <a:ext cx="805500" cy="3117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9" name="Google Shape;2979;p48"/>
          <p:cNvCxnSpPr>
            <a:endCxn id="2975" idx="0"/>
          </p:cNvCxnSpPr>
          <p:nvPr/>
        </p:nvCxnSpPr>
        <p:spPr>
          <a:xfrm>
            <a:off x="1650761" y="2428031"/>
            <a:ext cx="670800" cy="3117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0" name="Google Shape;2980;p48"/>
          <p:cNvCxnSpPr>
            <a:endCxn id="2977" idx="0"/>
          </p:cNvCxnSpPr>
          <p:nvPr/>
        </p:nvCxnSpPr>
        <p:spPr>
          <a:xfrm>
            <a:off x="1650854" y="2428031"/>
            <a:ext cx="2147100" cy="3117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1" name="Google Shape;2981;p48"/>
          <p:cNvSpPr txBox="1"/>
          <p:nvPr/>
        </p:nvSpPr>
        <p:spPr>
          <a:xfrm>
            <a:off x="3192665" y="2739731"/>
            <a:ext cx="1176600" cy="3708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82" name="Google Shape;2982;p48"/>
          <p:cNvSpPr txBox="1"/>
          <p:nvPr/>
        </p:nvSpPr>
        <p:spPr>
          <a:xfrm>
            <a:off x="1716271" y="2739731"/>
            <a:ext cx="1176600" cy="3708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83" name="Google Shape;2983;p48"/>
          <p:cNvSpPr txBox="1"/>
          <p:nvPr/>
        </p:nvSpPr>
        <p:spPr>
          <a:xfrm>
            <a:off x="4669058" y="2739731"/>
            <a:ext cx="1176600" cy="3708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984" name="Google Shape;2984;p48"/>
          <p:cNvCxnSpPr>
            <a:endCxn id="2983" idx="0"/>
          </p:cNvCxnSpPr>
          <p:nvPr/>
        </p:nvCxnSpPr>
        <p:spPr>
          <a:xfrm>
            <a:off x="3110258" y="2428031"/>
            <a:ext cx="2147100" cy="3117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5" name="Google Shape;2985;p48"/>
          <p:cNvSpPr txBox="1"/>
          <p:nvPr/>
        </p:nvSpPr>
        <p:spPr>
          <a:xfrm>
            <a:off x="4670248" y="2739731"/>
            <a:ext cx="1176600" cy="3708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86" name="Google Shape;2986;p48"/>
          <p:cNvSpPr txBox="1"/>
          <p:nvPr/>
        </p:nvSpPr>
        <p:spPr>
          <a:xfrm>
            <a:off x="3193855" y="2739731"/>
            <a:ext cx="1176600" cy="3708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87" name="Google Shape;2987;p48"/>
          <p:cNvSpPr txBox="1"/>
          <p:nvPr/>
        </p:nvSpPr>
        <p:spPr>
          <a:xfrm>
            <a:off x="6146642" y="2739731"/>
            <a:ext cx="1176600" cy="3708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988" name="Google Shape;2988;p48"/>
          <p:cNvCxnSpPr>
            <a:endCxn id="2987" idx="0"/>
          </p:cNvCxnSpPr>
          <p:nvPr/>
        </p:nvCxnSpPr>
        <p:spPr>
          <a:xfrm>
            <a:off x="4587842" y="2428031"/>
            <a:ext cx="2147100" cy="3117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9" name="Google Shape;2989;p48"/>
          <p:cNvSpPr/>
          <p:nvPr/>
        </p:nvSpPr>
        <p:spPr>
          <a:xfrm>
            <a:off x="2690813" y="1986386"/>
            <a:ext cx="209700" cy="20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90" name="Google Shape;2990;p48"/>
          <p:cNvCxnSpPr/>
          <p:nvPr/>
        </p:nvCxnSpPr>
        <p:spPr>
          <a:xfrm>
            <a:off x="2794116" y="2192907"/>
            <a:ext cx="0" cy="23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1" name="Google Shape;2991;p48"/>
          <p:cNvSpPr/>
          <p:nvPr/>
        </p:nvSpPr>
        <p:spPr>
          <a:xfrm>
            <a:off x="304458" y="2745067"/>
            <a:ext cx="1176600" cy="47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지도 변경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992" name="Google Shape;2992;p48"/>
          <p:cNvSpPr/>
          <p:nvPr/>
        </p:nvSpPr>
        <p:spPr>
          <a:xfrm>
            <a:off x="1752258" y="2745067"/>
            <a:ext cx="1176600" cy="47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통계 선택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993" name="Google Shape;2993;p48"/>
          <p:cNvSpPr/>
          <p:nvPr/>
        </p:nvSpPr>
        <p:spPr>
          <a:xfrm>
            <a:off x="3200058" y="2745067"/>
            <a:ext cx="1176600" cy="47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차량 </a:t>
            </a:r>
            <a:br>
              <a:rPr b="1" lang="en">
                <a:latin typeface="Gowun Dodum"/>
                <a:ea typeface="Gowun Dodum"/>
                <a:cs typeface="Gowun Dodum"/>
                <a:sym typeface="Gowun Dodum"/>
              </a:rPr>
            </a:b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목록 추가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994" name="Google Shape;2994;p48"/>
          <p:cNvSpPr/>
          <p:nvPr/>
        </p:nvSpPr>
        <p:spPr>
          <a:xfrm>
            <a:off x="4647858" y="2745067"/>
            <a:ext cx="1176600" cy="47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CSV</a:t>
            </a:r>
            <a:br>
              <a:rPr b="1" lang="en">
                <a:latin typeface="Gowun Dodum"/>
                <a:ea typeface="Gowun Dodum"/>
                <a:cs typeface="Gowun Dodum"/>
                <a:sym typeface="Gowun Dodum"/>
              </a:rPr>
            </a:b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파일 추가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995" name="Google Shape;2995;p48"/>
          <p:cNvSpPr/>
          <p:nvPr/>
        </p:nvSpPr>
        <p:spPr>
          <a:xfrm>
            <a:off x="6095658" y="2745067"/>
            <a:ext cx="1176600" cy="47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차량 선택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996" name="Google Shape;2996;p48"/>
          <p:cNvSpPr txBox="1"/>
          <p:nvPr/>
        </p:nvSpPr>
        <p:spPr>
          <a:xfrm>
            <a:off x="137708" y="3205421"/>
            <a:ext cx="17310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wun Dodum"/>
                <a:ea typeface="Gowun Dodum"/>
                <a:cs typeface="Gowun Dodum"/>
                <a:sym typeface="Gowun Dodum"/>
              </a:rPr>
              <a:t>(기본,위성,하이브리드)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997" name="Google Shape;2997;p48"/>
          <p:cNvSpPr/>
          <p:nvPr/>
        </p:nvSpPr>
        <p:spPr>
          <a:xfrm>
            <a:off x="7750766" y="4013125"/>
            <a:ext cx="1176600" cy="6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Gowun Dodum"/>
                <a:ea typeface="Gowun Dodum"/>
                <a:cs typeface="Gowun Dodum"/>
                <a:sym typeface="Gowun Dodum"/>
              </a:rPr>
              <a:t>청소 경로 표시</a:t>
            </a:r>
            <a:endParaRPr b="1" sz="13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998" name="Google Shape;2998;p48"/>
          <p:cNvSpPr/>
          <p:nvPr/>
        </p:nvSpPr>
        <p:spPr>
          <a:xfrm>
            <a:off x="3207533" y="4113900"/>
            <a:ext cx="1176600" cy="46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차량 조회 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cxnSp>
        <p:nvCxnSpPr>
          <p:cNvPr id="2999" name="Google Shape;2999;p48"/>
          <p:cNvCxnSpPr/>
          <p:nvPr/>
        </p:nvCxnSpPr>
        <p:spPr>
          <a:xfrm>
            <a:off x="6721704" y="3213290"/>
            <a:ext cx="0" cy="23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00" name="Google Shape;3000;p48"/>
          <p:cNvSpPr/>
          <p:nvPr/>
        </p:nvSpPr>
        <p:spPr>
          <a:xfrm>
            <a:off x="6137046" y="3430867"/>
            <a:ext cx="1176600" cy="47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날짜 선택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967" name="Google Shape;2967;p48"/>
          <p:cNvSpPr/>
          <p:nvPr/>
        </p:nvSpPr>
        <p:spPr>
          <a:xfrm>
            <a:off x="6137046" y="4116675"/>
            <a:ext cx="1176600" cy="47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운행시간 및</a:t>
            </a:r>
            <a:br>
              <a:rPr b="1" lang="en">
                <a:latin typeface="Gowun Dodum"/>
                <a:ea typeface="Gowun Dodum"/>
                <a:cs typeface="Gowun Dodum"/>
                <a:sym typeface="Gowun Dodum"/>
              </a:rPr>
            </a:b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청소 비율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cxnSp>
        <p:nvCxnSpPr>
          <p:cNvPr id="3001" name="Google Shape;3001;p48"/>
          <p:cNvCxnSpPr/>
          <p:nvPr/>
        </p:nvCxnSpPr>
        <p:spPr>
          <a:xfrm>
            <a:off x="3784716" y="3899090"/>
            <a:ext cx="0" cy="23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2" name="Google Shape;3002;p48"/>
          <p:cNvCxnSpPr/>
          <p:nvPr/>
        </p:nvCxnSpPr>
        <p:spPr>
          <a:xfrm>
            <a:off x="7319700" y="4356290"/>
            <a:ext cx="434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3" name="Google Shape;3003;p48"/>
          <p:cNvCxnSpPr/>
          <p:nvPr/>
        </p:nvCxnSpPr>
        <p:spPr>
          <a:xfrm>
            <a:off x="5232516" y="3213290"/>
            <a:ext cx="0" cy="23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4" name="Google Shape;3004;p48"/>
          <p:cNvCxnSpPr/>
          <p:nvPr/>
        </p:nvCxnSpPr>
        <p:spPr>
          <a:xfrm>
            <a:off x="3784716" y="3213290"/>
            <a:ext cx="0" cy="23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5" name="Google Shape;3005;p48"/>
          <p:cNvSpPr/>
          <p:nvPr/>
        </p:nvSpPr>
        <p:spPr>
          <a:xfrm>
            <a:off x="3554188" y="3442475"/>
            <a:ext cx="434400" cy="465566"/>
          </a:xfrm>
          <a:prstGeom prst="flowChartMagneticDisk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wun Dodum"/>
                <a:ea typeface="Gowun Dodum"/>
                <a:cs typeface="Gowun Dodum"/>
                <a:sym typeface="Gowun Dodum"/>
              </a:rPr>
              <a:t>DB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cxnSp>
        <p:nvCxnSpPr>
          <p:cNvPr id="3006" name="Google Shape;3006;p48"/>
          <p:cNvCxnSpPr>
            <a:stCxn id="2998" idx="3"/>
            <a:endCxn id="2967" idx="1"/>
          </p:cNvCxnSpPr>
          <p:nvPr/>
        </p:nvCxnSpPr>
        <p:spPr>
          <a:xfrm>
            <a:off x="4384133" y="4346700"/>
            <a:ext cx="1752900" cy="6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7" name="Google Shape;3007;p48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Flow Chart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008" name="Google Shape;3008;p48"/>
          <p:cNvSpPr txBox="1"/>
          <p:nvPr/>
        </p:nvSpPr>
        <p:spPr>
          <a:xfrm>
            <a:off x="3828550" y="3165975"/>
            <a:ext cx="6708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INPUT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09" name="Google Shape;3009;p48"/>
          <p:cNvSpPr txBox="1"/>
          <p:nvPr/>
        </p:nvSpPr>
        <p:spPr>
          <a:xfrm>
            <a:off x="5276350" y="3165975"/>
            <a:ext cx="6708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INPUT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p49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ERD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015" name="Google Shape;3015;p49"/>
          <p:cNvPicPr preferRelativeResize="0"/>
          <p:nvPr/>
        </p:nvPicPr>
        <p:blipFill rotWithShape="1">
          <a:blip r:embed="rId3">
            <a:alphaModFix/>
          </a:blip>
          <a:srcRect b="0" l="2917" r="7032" t="7851"/>
          <a:stretch/>
        </p:blipFill>
        <p:spPr>
          <a:xfrm>
            <a:off x="806725" y="775400"/>
            <a:ext cx="7827999" cy="36304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480000" dist="57150">
              <a:srgbClr val="000000">
                <a:alpha val="46000"/>
              </a:srgbClr>
            </a:outerShdw>
          </a:effectLst>
        </p:spPr>
      </p:pic>
      <p:sp>
        <p:nvSpPr>
          <p:cNvPr id="3016" name="Google Shape;3016;p49"/>
          <p:cNvSpPr txBox="1"/>
          <p:nvPr/>
        </p:nvSpPr>
        <p:spPr>
          <a:xfrm>
            <a:off x="979650" y="1002726"/>
            <a:ext cx="110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17" name="Google Shape;301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p50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수행결과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023" name="Google Shape;3023;p50"/>
          <p:cNvSpPr txBox="1"/>
          <p:nvPr/>
        </p:nvSpPr>
        <p:spPr>
          <a:xfrm>
            <a:off x="979650" y="1002726"/>
            <a:ext cx="110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24" name="Google Shape;3024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5" name="Google Shape;3025;p50"/>
          <p:cNvSpPr txBox="1"/>
          <p:nvPr/>
        </p:nvSpPr>
        <p:spPr>
          <a:xfrm>
            <a:off x="951024" y="701852"/>
            <a:ext cx="1177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900"/>
                </a:solidFill>
                <a:latin typeface="Gowun Dodum"/>
                <a:ea typeface="Gowun Dodum"/>
                <a:cs typeface="Gowun Dodum"/>
                <a:sym typeface="Gowun Dodum"/>
              </a:rPr>
              <a:t>로그인</a:t>
            </a:r>
            <a:endParaRPr b="1" sz="1800">
              <a:solidFill>
                <a:srgbClr val="FF99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3026" name="Google Shape;3026;p50"/>
          <p:cNvGrpSpPr/>
          <p:nvPr/>
        </p:nvGrpSpPr>
        <p:grpSpPr>
          <a:xfrm>
            <a:off x="642148" y="727133"/>
            <a:ext cx="337490" cy="312182"/>
            <a:chOff x="4056823" y="2249595"/>
            <a:chExt cx="337490" cy="312182"/>
          </a:xfrm>
        </p:grpSpPr>
        <p:sp>
          <p:nvSpPr>
            <p:cNvPr id="3027" name="Google Shape;3027;p50"/>
            <p:cNvSpPr/>
            <p:nvPr/>
          </p:nvSpPr>
          <p:spPr>
            <a:xfrm>
              <a:off x="4056823" y="2421269"/>
              <a:ext cx="201637" cy="127215"/>
            </a:xfrm>
            <a:custGeom>
              <a:rect b="b" l="l" r="r" t="t"/>
              <a:pathLst>
                <a:path extrusionOk="0" h="1694" w="2685">
                  <a:moveTo>
                    <a:pt x="0" y="0"/>
                  </a:moveTo>
                  <a:lnTo>
                    <a:pt x="0" y="1693"/>
                  </a:lnTo>
                  <a:lnTo>
                    <a:pt x="1056" y="1693"/>
                  </a:lnTo>
                  <a:cubicBezTo>
                    <a:pt x="999" y="1389"/>
                    <a:pt x="1266" y="1086"/>
                    <a:pt x="1599" y="1086"/>
                  </a:cubicBezTo>
                  <a:cubicBezTo>
                    <a:pt x="1903" y="1086"/>
                    <a:pt x="2171" y="1389"/>
                    <a:pt x="2113" y="1693"/>
                  </a:cubicBezTo>
                  <a:lnTo>
                    <a:pt x="2417" y="1693"/>
                  </a:lnTo>
                  <a:lnTo>
                    <a:pt x="2684" y="1180"/>
                  </a:lnTo>
                  <a:lnTo>
                    <a:pt x="2417" y="753"/>
                  </a:lnTo>
                  <a:lnTo>
                    <a:pt x="1570" y="637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28" name="Google Shape;3028;p50"/>
            <p:cNvSpPr/>
            <p:nvPr/>
          </p:nvSpPr>
          <p:spPr>
            <a:xfrm>
              <a:off x="4156778" y="2521225"/>
              <a:ext cx="40778" cy="40553"/>
            </a:xfrm>
            <a:custGeom>
              <a:rect b="b" l="l" r="r" t="t"/>
              <a:pathLst>
                <a:path extrusionOk="0" h="540" w="543">
                  <a:moveTo>
                    <a:pt x="268" y="1"/>
                  </a:moveTo>
                  <a:cubicBezTo>
                    <a:pt x="116" y="1"/>
                    <a:pt x="0" y="145"/>
                    <a:pt x="0" y="268"/>
                  </a:cubicBezTo>
                  <a:cubicBezTo>
                    <a:pt x="0" y="449"/>
                    <a:pt x="127" y="540"/>
                    <a:pt x="258" y="540"/>
                  </a:cubicBezTo>
                  <a:cubicBezTo>
                    <a:pt x="389" y="540"/>
                    <a:pt x="525" y="449"/>
                    <a:pt x="543" y="268"/>
                  </a:cubicBezTo>
                  <a:cubicBezTo>
                    <a:pt x="543" y="145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29" name="Google Shape;3029;p50"/>
            <p:cNvSpPr/>
            <p:nvPr/>
          </p:nvSpPr>
          <p:spPr>
            <a:xfrm>
              <a:off x="4317038" y="2249595"/>
              <a:ext cx="77275" cy="78852"/>
            </a:xfrm>
            <a:custGeom>
              <a:rect b="b" l="l" r="r" t="t"/>
              <a:pathLst>
                <a:path extrusionOk="0" h="1050" w="1029">
                  <a:moveTo>
                    <a:pt x="276" y="0"/>
                  </a:moveTo>
                  <a:cubicBezTo>
                    <a:pt x="182" y="0"/>
                    <a:pt x="95" y="29"/>
                    <a:pt x="1" y="58"/>
                  </a:cubicBezTo>
                  <a:cubicBezTo>
                    <a:pt x="362" y="210"/>
                    <a:pt x="608" y="658"/>
                    <a:pt x="485" y="1049"/>
                  </a:cubicBezTo>
                  <a:cubicBezTo>
                    <a:pt x="1028" y="810"/>
                    <a:pt x="876" y="0"/>
                    <a:pt x="276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30" name="Google Shape;3030;p50"/>
            <p:cNvSpPr/>
            <p:nvPr/>
          </p:nvSpPr>
          <p:spPr>
            <a:xfrm>
              <a:off x="4254030" y="2269496"/>
              <a:ext cx="90267" cy="81781"/>
            </a:xfrm>
            <a:custGeom>
              <a:rect b="b" l="l" r="r" t="t"/>
              <a:pathLst>
                <a:path extrusionOk="0" h="1089" w="1202">
                  <a:moveTo>
                    <a:pt x="575" y="0"/>
                  </a:moveTo>
                  <a:cubicBezTo>
                    <a:pt x="265" y="0"/>
                    <a:pt x="0" y="231"/>
                    <a:pt x="0" y="545"/>
                  </a:cubicBezTo>
                  <a:cubicBezTo>
                    <a:pt x="0" y="849"/>
                    <a:pt x="239" y="1088"/>
                    <a:pt x="543" y="1088"/>
                  </a:cubicBezTo>
                  <a:cubicBezTo>
                    <a:pt x="753" y="1088"/>
                    <a:pt x="934" y="965"/>
                    <a:pt x="1021" y="820"/>
                  </a:cubicBezTo>
                  <a:cubicBezTo>
                    <a:pt x="1201" y="488"/>
                    <a:pt x="992" y="61"/>
                    <a:pt x="630" y="3"/>
                  </a:cubicBezTo>
                  <a:cubicBezTo>
                    <a:pt x="612" y="1"/>
                    <a:pt x="593" y="0"/>
                    <a:pt x="575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31" name="Google Shape;3031;p50"/>
            <p:cNvSpPr/>
            <p:nvPr/>
          </p:nvSpPr>
          <p:spPr>
            <a:xfrm>
              <a:off x="4201837" y="2310424"/>
              <a:ext cx="115275" cy="115800"/>
            </a:xfrm>
            <a:custGeom>
              <a:rect b="b" l="l" r="r" t="t"/>
              <a:pathLst>
                <a:path extrusionOk="0" h="1542" w="1535">
                  <a:moveTo>
                    <a:pt x="1" y="0"/>
                  </a:moveTo>
                  <a:cubicBezTo>
                    <a:pt x="1" y="847"/>
                    <a:pt x="695" y="1541"/>
                    <a:pt x="1535" y="1541"/>
                  </a:cubicBezTo>
                  <a:lnTo>
                    <a:pt x="1535" y="1267"/>
                  </a:lnTo>
                  <a:cubicBezTo>
                    <a:pt x="811" y="1267"/>
                    <a:pt x="269" y="724"/>
                    <a:pt x="269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32" name="Google Shape;3032;p50"/>
            <p:cNvSpPr/>
            <p:nvPr/>
          </p:nvSpPr>
          <p:spPr>
            <a:xfrm>
              <a:off x="4156778" y="2306069"/>
              <a:ext cx="167392" cy="165215"/>
            </a:xfrm>
            <a:custGeom>
              <a:rect b="b" l="l" r="r" t="t"/>
              <a:pathLst>
                <a:path extrusionOk="0" h="2200" w="2229">
                  <a:moveTo>
                    <a:pt x="0" y="1"/>
                  </a:moveTo>
                  <a:cubicBezTo>
                    <a:pt x="0" y="572"/>
                    <a:pt x="239" y="1144"/>
                    <a:pt x="659" y="1563"/>
                  </a:cubicBezTo>
                  <a:cubicBezTo>
                    <a:pt x="1049" y="1990"/>
                    <a:pt x="1628" y="2200"/>
                    <a:pt x="2229" y="2200"/>
                  </a:cubicBezTo>
                  <a:lnTo>
                    <a:pt x="2229" y="1961"/>
                  </a:lnTo>
                  <a:cubicBezTo>
                    <a:pt x="1686" y="1961"/>
                    <a:pt x="1201" y="1744"/>
                    <a:pt x="840" y="1382"/>
                  </a:cubicBezTo>
                  <a:cubicBezTo>
                    <a:pt x="449" y="992"/>
                    <a:pt x="268" y="514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</p:grpSp>
      <p:sp>
        <p:nvSpPr>
          <p:cNvPr id="3033" name="Google Shape;3033;p50"/>
          <p:cNvSpPr txBox="1"/>
          <p:nvPr/>
        </p:nvSpPr>
        <p:spPr>
          <a:xfrm>
            <a:off x="403055" y="1339000"/>
            <a:ext cx="22482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사용자의 ID와 PW가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일치할경우 메인페이지로 이동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034" name="Google Shape;30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450" y="1173624"/>
            <a:ext cx="6143266" cy="2977099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2580000" dist="5715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8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p51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수행결과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040" name="Google Shape;3040;p51"/>
          <p:cNvSpPr txBox="1"/>
          <p:nvPr/>
        </p:nvSpPr>
        <p:spPr>
          <a:xfrm>
            <a:off x="979650" y="1002726"/>
            <a:ext cx="110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41" name="Google Shape;304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2" name="Google Shape;3042;p51"/>
          <p:cNvSpPr txBox="1"/>
          <p:nvPr/>
        </p:nvSpPr>
        <p:spPr>
          <a:xfrm>
            <a:off x="951024" y="701852"/>
            <a:ext cx="1177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900"/>
                </a:solidFill>
                <a:latin typeface="Gowun Dodum"/>
                <a:ea typeface="Gowun Dodum"/>
                <a:cs typeface="Gowun Dodum"/>
                <a:sym typeface="Gowun Dodum"/>
              </a:rPr>
              <a:t>로그인</a:t>
            </a:r>
            <a:endParaRPr b="1" sz="1800">
              <a:solidFill>
                <a:srgbClr val="FF99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3043" name="Google Shape;3043;p51"/>
          <p:cNvGrpSpPr/>
          <p:nvPr/>
        </p:nvGrpSpPr>
        <p:grpSpPr>
          <a:xfrm>
            <a:off x="642148" y="727133"/>
            <a:ext cx="337490" cy="312182"/>
            <a:chOff x="4056823" y="2249595"/>
            <a:chExt cx="337490" cy="312182"/>
          </a:xfrm>
        </p:grpSpPr>
        <p:sp>
          <p:nvSpPr>
            <p:cNvPr id="3044" name="Google Shape;3044;p51"/>
            <p:cNvSpPr/>
            <p:nvPr/>
          </p:nvSpPr>
          <p:spPr>
            <a:xfrm>
              <a:off x="4056823" y="2421269"/>
              <a:ext cx="201637" cy="127215"/>
            </a:xfrm>
            <a:custGeom>
              <a:rect b="b" l="l" r="r" t="t"/>
              <a:pathLst>
                <a:path extrusionOk="0" h="1694" w="2685">
                  <a:moveTo>
                    <a:pt x="0" y="0"/>
                  </a:moveTo>
                  <a:lnTo>
                    <a:pt x="0" y="1693"/>
                  </a:lnTo>
                  <a:lnTo>
                    <a:pt x="1056" y="1693"/>
                  </a:lnTo>
                  <a:cubicBezTo>
                    <a:pt x="999" y="1389"/>
                    <a:pt x="1266" y="1086"/>
                    <a:pt x="1599" y="1086"/>
                  </a:cubicBezTo>
                  <a:cubicBezTo>
                    <a:pt x="1903" y="1086"/>
                    <a:pt x="2171" y="1389"/>
                    <a:pt x="2113" y="1693"/>
                  </a:cubicBezTo>
                  <a:lnTo>
                    <a:pt x="2417" y="1693"/>
                  </a:lnTo>
                  <a:lnTo>
                    <a:pt x="2684" y="1180"/>
                  </a:lnTo>
                  <a:lnTo>
                    <a:pt x="2417" y="753"/>
                  </a:lnTo>
                  <a:lnTo>
                    <a:pt x="1570" y="637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45" name="Google Shape;3045;p51"/>
            <p:cNvSpPr/>
            <p:nvPr/>
          </p:nvSpPr>
          <p:spPr>
            <a:xfrm>
              <a:off x="4156778" y="2521225"/>
              <a:ext cx="40778" cy="40553"/>
            </a:xfrm>
            <a:custGeom>
              <a:rect b="b" l="l" r="r" t="t"/>
              <a:pathLst>
                <a:path extrusionOk="0" h="540" w="543">
                  <a:moveTo>
                    <a:pt x="268" y="1"/>
                  </a:moveTo>
                  <a:cubicBezTo>
                    <a:pt x="116" y="1"/>
                    <a:pt x="0" y="145"/>
                    <a:pt x="0" y="268"/>
                  </a:cubicBezTo>
                  <a:cubicBezTo>
                    <a:pt x="0" y="449"/>
                    <a:pt x="127" y="540"/>
                    <a:pt x="258" y="540"/>
                  </a:cubicBezTo>
                  <a:cubicBezTo>
                    <a:pt x="389" y="540"/>
                    <a:pt x="525" y="449"/>
                    <a:pt x="543" y="268"/>
                  </a:cubicBezTo>
                  <a:cubicBezTo>
                    <a:pt x="543" y="145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46" name="Google Shape;3046;p51"/>
            <p:cNvSpPr/>
            <p:nvPr/>
          </p:nvSpPr>
          <p:spPr>
            <a:xfrm>
              <a:off x="4317038" y="2249595"/>
              <a:ext cx="77275" cy="78852"/>
            </a:xfrm>
            <a:custGeom>
              <a:rect b="b" l="l" r="r" t="t"/>
              <a:pathLst>
                <a:path extrusionOk="0" h="1050" w="1029">
                  <a:moveTo>
                    <a:pt x="276" y="0"/>
                  </a:moveTo>
                  <a:cubicBezTo>
                    <a:pt x="182" y="0"/>
                    <a:pt x="95" y="29"/>
                    <a:pt x="1" y="58"/>
                  </a:cubicBezTo>
                  <a:cubicBezTo>
                    <a:pt x="362" y="210"/>
                    <a:pt x="608" y="658"/>
                    <a:pt x="485" y="1049"/>
                  </a:cubicBezTo>
                  <a:cubicBezTo>
                    <a:pt x="1028" y="810"/>
                    <a:pt x="876" y="0"/>
                    <a:pt x="276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47" name="Google Shape;3047;p51"/>
            <p:cNvSpPr/>
            <p:nvPr/>
          </p:nvSpPr>
          <p:spPr>
            <a:xfrm>
              <a:off x="4254030" y="2269496"/>
              <a:ext cx="90267" cy="81781"/>
            </a:xfrm>
            <a:custGeom>
              <a:rect b="b" l="l" r="r" t="t"/>
              <a:pathLst>
                <a:path extrusionOk="0" h="1089" w="1202">
                  <a:moveTo>
                    <a:pt x="575" y="0"/>
                  </a:moveTo>
                  <a:cubicBezTo>
                    <a:pt x="265" y="0"/>
                    <a:pt x="0" y="231"/>
                    <a:pt x="0" y="545"/>
                  </a:cubicBezTo>
                  <a:cubicBezTo>
                    <a:pt x="0" y="849"/>
                    <a:pt x="239" y="1088"/>
                    <a:pt x="543" y="1088"/>
                  </a:cubicBezTo>
                  <a:cubicBezTo>
                    <a:pt x="753" y="1088"/>
                    <a:pt x="934" y="965"/>
                    <a:pt x="1021" y="820"/>
                  </a:cubicBezTo>
                  <a:cubicBezTo>
                    <a:pt x="1201" y="488"/>
                    <a:pt x="992" y="61"/>
                    <a:pt x="630" y="3"/>
                  </a:cubicBezTo>
                  <a:cubicBezTo>
                    <a:pt x="612" y="1"/>
                    <a:pt x="593" y="0"/>
                    <a:pt x="575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48" name="Google Shape;3048;p51"/>
            <p:cNvSpPr/>
            <p:nvPr/>
          </p:nvSpPr>
          <p:spPr>
            <a:xfrm>
              <a:off x="4201837" y="2310424"/>
              <a:ext cx="115275" cy="115800"/>
            </a:xfrm>
            <a:custGeom>
              <a:rect b="b" l="l" r="r" t="t"/>
              <a:pathLst>
                <a:path extrusionOk="0" h="1542" w="1535">
                  <a:moveTo>
                    <a:pt x="1" y="0"/>
                  </a:moveTo>
                  <a:cubicBezTo>
                    <a:pt x="1" y="847"/>
                    <a:pt x="695" y="1541"/>
                    <a:pt x="1535" y="1541"/>
                  </a:cubicBezTo>
                  <a:lnTo>
                    <a:pt x="1535" y="1267"/>
                  </a:lnTo>
                  <a:cubicBezTo>
                    <a:pt x="811" y="1267"/>
                    <a:pt x="269" y="724"/>
                    <a:pt x="269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49" name="Google Shape;3049;p51"/>
            <p:cNvSpPr/>
            <p:nvPr/>
          </p:nvSpPr>
          <p:spPr>
            <a:xfrm>
              <a:off x="4156778" y="2306069"/>
              <a:ext cx="167392" cy="165215"/>
            </a:xfrm>
            <a:custGeom>
              <a:rect b="b" l="l" r="r" t="t"/>
              <a:pathLst>
                <a:path extrusionOk="0" h="2200" w="2229">
                  <a:moveTo>
                    <a:pt x="0" y="1"/>
                  </a:moveTo>
                  <a:cubicBezTo>
                    <a:pt x="0" y="572"/>
                    <a:pt x="239" y="1144"/>
                    <a:pt x="659" y="1563"/>
                  </a:cubicBezTo>
                  <a:cubicBezTo>
                    <a:pt x="1049" y="1990"/>
                    <a:pt x="1628" y="2200"/>
                    <a:pt x="2229" y="2200"/>
                  </a:cubicBezTo>
                  <a:lnTo>
                    <a:pt x="2229" y="1961"/>
                  </a:lnTo>
                  <a:cubicBezTo>
                    <a:pt x="1686" y="1961"/>
                    <a:pt x="1201" y="1744"/>
                    <a:pt x="840" y="1382"/>
                  </a:cubicBezTo>
                  <a:cubicBezTo>
                    <a:pt x="449" y="992"/>
                    <a:pt x="268" y="514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</p:grpSp>
      <p:sp>
        <p:nvSpPr>
          <p:cNvPr id="3050" name="Google Shape;3050;p51"/>
          <p:cNvSpPr txBox="1"/>
          <p:nvPr/>
        </p:nvSpPr>
        <p:spPr>
          <a:xfrm>
            <a:off x="250846" y="1339000"/>
            <a:ext cx="25017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사용자의 ID와 PW 불일치할 경우 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‘로그인에 실패하였습니다’ 알림 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051" name="Google Shape;30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850" y="1208325"/>
            <a:ext cx="6172843" cy="2977099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3480000" dist="5715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52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수행결과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057" name="Google Shape;30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066" y="1224676"/>
            <a:ext cx="6186182" cy="29771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480000" dist="57150">
              <a:srgbClr val="000000">
                <a:alpha val="46000"/>
              </a:srgbClr>
            </a:outerShdw>
          </a:effectLst>
        </p:spPr>
      </p:pic>
      <p:sp>
        <p:nvSpPr>
          <p:cNvPr id="3058" name="Google Shape;3058;p52"/>
          <p:cNvSpPr txBox="1"/>
          <p:nvPr/>
        </p:nvSpPr>
        <p:spPr>
          <a:xfrm>
            <a:off x="979650" y="1002726"/>
            <a:ext cx="110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59" name="Google Shape;305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0" name="Google Shape;3060;p52"/>
          <p:cNvSpPr txBox="1"/>
          <p:nvPr/>
        </p:nvSpPr>
        <p:spPr>
          <a:xfrm>
            <a:off x="951024" y="701852"/>
            <a:ext cx="1177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900"/>
                </a:solidFill>
                <a:latin typeface="Gowun Dodum"/>
                <a:ea typeface="Gowun Dodum"/>
                <a:cs typeface="Gowun Dodum"/>
                <a:sym typeface="Gowun Dodum"/>
              </a:rPr>
              <a:t>로그인</a:t>
            </a:r>
            <a:endParaRPr b="1" sz="1800">
              <a:solidFill>
                <a:srgbClr val="FF99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3061" name="Google Shape;3061;p52"/>
          <p:cNvGrpSpPr/>
          <p:nvPr/>
        </p:nvGrpSpPr>
        <p:grpSpPr>
          <a:xfrm>
            <a:off x="642148" y="727133"/>
            <a:ext cx="337490" cy="312182"/>
            <a:chOff x="4056823" y="2249595"/>
            <a:chExt cx="337490" cy="312182"/>
          </a:xfrm>
        </p:grpSpPr>
        <p:sp>
          <p:nvSpPr>
            <p:cNvPr id="3062" name="Google Shape;3062;p52"/>
            <p:cNvSpPr/>
            <p:nvPr/>
          </p:nvSpPr>
          <p:spPr>
            <a:xfrm>
              <a:off x="4056823" y="2421269"/>
              <a:ext cx="201637" cy="127215"/>
            </a:xfrm>
            <a:custGeom>
              <a:rect b="b" l="l" r="r" t="t"/>
              <a:pathLst>
                <a:path extrusionOk="0" h="1694" w="2685">
                  <a:moveTo>
                    <a:pt x="0" y="0"/>
                  </a:moveTo>
                  <a:lnTo>
                    <a:pt x="0" y="1693"/>
                  </a:lnTo>
                  <a:lnTo>
                    <a:pt x="1056" y="1693"/>
                  </a:lnTo>
                  <a:cubicBezTo>
                    <a:pt x="999" y="1389"/>
                    <a:pt x="1266" y="1086"/>
                    <a:pt x="1599" y="1086"/>
                  </a:cubicBezTo>
                  <a:cubicBezTo>
                    <a:pt x="1903" y="1086"/>
                    <a:pt x="2171" y="1389"/>
                    <a:pt x="2113" y="1693"/>
                  </a:cubicBezTo>
                  <a:lnTo>
                    <a:pt x="2417" y="1693"/>
                  </a:lnTo>
                  <a:lnTo>
                    <a:pt x="2684" y="1180"/>
                  </a:lnTo>
                  <a:lnTo>
                    <a:pt x="2417" y="753"/>
                  </a:lnTo>
                  <a:lnTo>
                    <a:pt x="1570" y="637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63" name="Google Shape;3063;p52"/>
            <p:cNvSpPr/>
            <p:nvPr/>
          </p:nvSpPr>
          <p:spPr>
            <a:xfrm>
              <a:off x="4156778" y="2521225"/>
              <a:ext cx="40778" cy="40553"/>
            </a:xfrm>
            <a:custGeom>
              <a:rect b="b" l="l" r="r" t="t"/>
              <a:pathLst>
                <a:path extrusionOk="0" h="540" w="543">
                  <a:moveTo>
                    <a:pt x="268" y="1"/>
                  </a:moveTo>
                  <a:cubicBezTo>
                    <a:pt x="116" y="1"/>
                    <a:pt x="0" y="145"/>
                    <a:pt x="0" y="268"/>
                  </a:cubicBezTo>
                  <a:cubicBezTo>
                    <a:pt x="0" y="449"/>
                    <a:pt x="127" y="540"/>
                    <a:pt x="258" y="540"/>
                  </a:cubicBezTo>
                  <a:cubicBezTo>
                    <a:pt x="389" y="540"/>
                    <a:pt x="525" y="449"/>
                    <a:pt x="543" y="268"/>
                  </a:cubicBezTo>
                  <a:cubicBezTo>
                    <a:pt x="543" y="145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64" name="Google Shape;3064;p52"/>
            <p:cNvSpPr/>
            <p:nvPr/>
          </p:nvSpPr>
          <p:spPr>
            <a:xfrm>
              <a:off x="4317038" y="2249595"/>
              <a:ext cx="77275" cy="78852"/>
            </a:xfrm>
            <a:custGeom>
              <a:rect b="b" l="l" r="r" t="t"/>
              <a:pathLst>
                <a:path extrusionOk="0" h="1050" w="1029">
                  <a:moveTo>
                    <a:pt x="276" y="0"/>
                  </a:moveTo>
                  <a:cubicBezTo>
                    <a:pt x="182" y="0"/>
                    <a:pt x="95" y="29"/>
                    <a:pt x="1" y="58"/>
                  </a:cubicBezTo>
                  <a:cubicBezTo>
                    <a:pt x="362" y="210"/>
                    <a:pt x="608" y="658"/>
                    <a:pt x="485" y="1049"/>
                  </a:cubicBezTo>
                  <a:cubicBezTo>
                    <a:pt x="1028" y="810"/>
                    <a:pt x="876" y="0"/>
                    <a:pt x="276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65" name="Google Shape;3065;p52"/>
            <p:cNvSpPr/>
            <p:nvPr/>
          </p:nvSpPr>
          <p:spPr>
            <a:xfrm>
              <a:off x="4254030" y="2269496"/>
              <a:ext cx="90267" cy="81781"/>
            </a:xfrm>
            <a:custGeom>
              <a:rect b="b" l="l" r="r" t="t"/>
              <a:pathLst>
                <a:path extrusionOk="0" h="1089" w="1202">
                  <a:moveTo>
                    <a:pt x="575" y="0"/>
                  </a:moveTo>
                  <a:cubicBezTo>
                    <a:pt x="265" y="0"/>
                    <a:pt x="0" y="231"/>
                    <a:pt x="0" y="545"/>
                  </a:cubicBezTo>
                  <a:cubicBezTo>
                    <a:pt x="0" y="849"/>
                    <a:pt x="239" y="1088"/>
                    <a:pt x="543" y="1088"/>
                  </a:cubicBezTo>
                  <a:cubicBezTo>
                    <a:pt x="753" y="1088"/>
                    <a:pt x="934" y="965"/>
                    <a:pt x="1021" y="820"/>
                  </a:cubicBezTo>
                  <a:cubicBezTo>
                    <a:pt x="1201" y="488"/>
                    <a:pt x="992" y="61"/>
                    <a:pt x="630" y="3"/>
                  </a:cubicBezTo>
                  <a:cubicBezTo>
                    <a:pt x="612" y="1"/>
                    <a:pt x="593" y="0"/>
                    <a:pt x="575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66" name="Google Shape;3066;p52"/>
            <p:cNvSpPr/>
            <p:nvPr/>
          </p:nvSpPr>
          <p:spPr>
            <a:xfrm>
              <a:off x="4201837" y="2310424"/>
              <a:ext cx="115275" cy="115800"/>
            </a:xfrm>
            <a:custGeom>
              <a:rect b="b" l="l" r="r" t="t"/>
              <a:pathLst>
                <a:path extrusionOk="0" h="1542" w="1535">
                  <a:moveTo>
                    <a:pt x="1" y="0"/>
                  </a:moveTo>
                  <a:cubicBezTo>
                    <a:pt x="1" y="847"/>
                    <a:pt x="695" y="1541"/>
                    <a:pt x="1535" y="1541"/>
                  </a:cubicBezTo>
                  <a:lnTo>
                    <a:pt x="1535" y="1267"/>
                  </a:lnTo>
                  <a:cubicBezTo>
                    <a:pt x="811" y="1267"/>
                    <a:pt x="269" y="724"/>
                    <a:pt x="269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67" name="Google Shape;3067;p52"/>
            <p:cNvSpPr/>
            <p:nvPr/>
          </p:nvSpPr>
          <p:spPr>
            <a:xfrm>
              <a:off x="4156778" y="2306069"/>
              <a:ext cx="167392" cy="165215"/>
            </a:xfrm>
            <a:custGeom>
              <a:rect b="b" l="l" r="r" t="t"/>
              <a:pathLst>
                <a:path extrusionOk="0" h="2200" w="2229">
                  <a:moveTo>
                    <a:pt x="0" y="1"/>
                  </a:moveTo>
                  <a:cubicBezTo>
                    <a:pt x="0" y="572"/>
                    <a:pt x="239" y="1144"/>
                    <a:pt x="659" y="1563"/>
                  </a:cubicBezTo>
                  <a:cubicBezTo>
                    <a:pt x="1049" y="1990"/>
                    <a:pt x="1628" y="2200"/>
                    <a:pt x="2229" y="2200"/>
                  </a:cubicBezTo>
                  <a:lnTo>
                    <a:pt x="2229" y="1961"/>
                  </a:lnTo>
                  <a:cubicBezTo>
                    <a:pt x="1686" y="1961"/>
                    <a:pt x="1201" y="1744"/>
                    <a:pt x="840" y="1382"/>
                  </a:cubicBezTo>
                  <a:cubicBezTo>
                    <a:pt x="449" y="992"/>
                    <a:pt x="268" y="514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</p:grpSp>
      <p:sp>
        <p:nvSpPr>
          <p:cNvPr id="3068" name="Google Shape;3068;p52"/>
          <p:cNvSpPr txBox="1"/>
          <p:nvPr/>
        </p:nvSpPr>
        <p:spPr>
          <a:xfrm>
            <a:off x="403055" y="1339000"/>
            <a:ext cx="22482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사용자의 ID와 PW가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일치할경우 메인페이지로 이동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2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53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수행결과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074" name="Google Shape;3074;p53"/>
          <p:cNvPicPr preferRelativeResize="0"/>
          <p:nvPr/>
        </p:nvPicPr>
        <p:blipFill rotWithShape="1">
          <a:blip r:embed="rId3">
            <a:alphaModFix/>
          </a:blip>
          <a:srcRect b="3341" l="0" r="0" t="3331"/>
          <a:stretch/>
        </p:blipFill>
        <p:spPr>
          <a:xfrm>
            <a:off x="2671066" y="1224676"/>
            <a:ext cx="6186184" cy="297710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480000" dist="57150">
              <a:srgbClr val="000000">
                <a:alpha val="46000"/>
              </a:srgbClr>
            </a:outerShdw>
          </a:effectLst>
        </p:spPr>
      </p:pic>
      <p:sp>
        <p:nvSpPr>
          <p:cNvPr id="3075" name="Google Shape;3075;p53"/>
          <p:cNvSpPr txBox="1"/>
          <p:nvPr/>
        </p:nvSpPr>
        <p:spPr>
          <a:xfrm>
            <a:off x="979650" y="1002726"/>
            <a:ext cx="110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76" name="Google Shape;307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7" name="Google Shape;3077;p53"/>
          <p:cNvSpPr txBox="1"/>
          <p:nvPr/>
        </p:nvSpPr>
        <p:spPr>
          <a:xfrm>
            <a:off x="951024" y="701852"/>
            <a:ext cx="1177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900"/>
                </a:solidFill>
                <a:latin typeface="Gowun Dodum"/>
                <a:ea typeface="Gowun Dodum"/>
                <a:cs typeface="Gowun Dodum"/>
                <a:sym typeface="Gowun Dodum"/>
              </a:rPr>
              <a:t>로그인</a:t>
            </a:r>
            <a:endParaRPr b="1" sz="1800">
              <a:solidFill>
                <a:srgbClr val="FF99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3078" name="Google Shape;3078;p53"/>
          <p:cNvGrpSpPr/>
          <p:nvPr/>
        </p:nvGrpSpPr>
        <p:grpSpPr>
          <a:xfrm>
            <a:off x="642148" y="727133"/>
            <a:ext cx="337490" cy="312182"/>
            <a:chOff x="4056823" y="2249595"/>
            <a:chExt cx="337490" cy="312182"/>
          </a:xfrm>
        </p:grpSpPr>
        <p:sp>
          <p:nvSpPr>
            <p:cNvPr id="3079" name="Google Shape;3079;p53"/>
            <p:cNvSpPr/>
            <p:nvPr/>
          </p:nvSpPr>
          <p:spPr>
            <a:xfrm>
              <a:off x="4056823" y="2421269"/>
              <a:ext cx="201637" cy="127215"/>
            </a:xfrm>
            <a:custGeom>
              <a:rect b="b" l="l" r="r" t="t"/>
              <a:pathLst>
                <a:path extrusionOk="0" h="1694" w="2685">
                  <a:moveTo>
                    <a:pt x="0" y="0"/>
                  </a:moveTo>
                  <a:lnTo>
                    <a:pt x="0" y="1693"/>
                  </a:lnTo>
                  <a:lnTo>
                    <a:pt x="1056" y="1693"/>
                  </a:lnTo>
                  <a:cubicBezTo>
                    <a:pt x="999" y="1389"/>
                    <a:pt x="1266" y="1086"/>
                    <a:pt x="1599" y="1086"/>
                  </a:cubicBezTo>
                  <a:cubicBezTo>
                    <a:pt x="1903" y="1086"/>
                    <a:pt x="2171" y="1389"/>
                    <a:pt x="2113" y="1693"/>
                  </a:cubicBezTo>
                  <a:lnTo>
                    <a:pt x="2417" y="1693"/>
                  </a:lnTo>
                  <a:lnTo>
                    <a:pt x="2684" y="1180"/>
                  </a:lnTo>
                  <a:lnTo>
                    <a:pt x="2417" y="753"/>
                  </a:lnTo>
                  <a:lnTo>
                    <a:pt x="1570" y="637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80" name="Google Shape;3080;p53"/>
            <p:cNvSpPr/>
            <p:nvPr/>
          </p:nvSpPr>
          <p:spPr>
            <a:xfrm>
              <a:off x="4156778" y="2521225"/>
              <a:ext cx="40778" cy="40553"/>
            </a:xfrm>
            <a:custGeom>
              <a:rect b="b" l="l" r="r" t="t"/>
              <a:pathLst>
                <a:path extrusionOk="0" h="540" w="543">
                  <a:moveTo>
                    <a:pt x="268" y="1"/>
                  </a:moveTo>
                  <a:cubicBezTo>
                    <a:pt x="116" y="1"/>
                    <a:pt x="0" y="145"/>
                    <a:pt x="0" y="268"/>
                  </a:cubicBezTo>
                  <a:cubicBezTo>
                    <a:pt x="0" y="449"/>
                    <a:pt x="127" y="540"/>
                    <a:pt x="258" y="540"/>
                  </a:cubicBezTo>
                  <a:cubicBezTo>
                    <a:pt x="389" y="540"/>
                    <a:pt x="525" y="449"/>
                    <a:pt x="543" y="268"/>
                  </a:cubicBezTo>
                  <a:cubicBezTo>
                    <a:pt x="543" y="145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81" name="Google Shape;3081;p53"/>
            <p:cNvSpPr/>
            <p:nvPr/>
          </p:nvSpPr>
          <p:spPr>
            <a:xfrm>
              <a:off x="4317038" y="2249595"/>
              <a:ext cx="77275" cy="78852"/>
            </a:xfrm>
            <a:custGeom>
              <a:rect b="b" l="l" r="r" t="t"/>
              <a:pathLst>
                <a:path extrusionOk="0" h="1050" w="1029">
                  <a:moveTo>
                    <a:pt x="276" y="0"/>
                  </a:moveTo>
                  <a:cubicBezTo>
                    <a:pt x="182" y="0"/>
                    <a:pt x="95" y="29"/>
                    <a:pt x="1" y="58"/>
                  </a:cubicBezTo>
                  <a:cubicBezTo>
                    <a:pt x="362" y="210"/>
                    <a:pt x="608" y="658"/>
                    <a:pt x="485" y="1049"/>
                  </a:cubicBezTo>
                  <a:cubicBezTo>
                    <a:pt x="1028" y="810"/>
                    <a:pt x="876" y="0"/>
                    <a:pt x="276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82" name="Google Shape;3082;p53"/>
            <p:cNvSpPr/>
            <p:nvPr/>
          </p:nvSpPr>
          <p:spPr>
            <a:xfrm>
              <a:off x="4254030" y="2269496"/>
              <a:ext cx="90267" cy="81781"/>
            </a:xfrm>
            <a:custGeom>
              <a:rect b="b" l="l" r="r" t="t"/>
              <a:pathLst>
                <a:path extrusionOk="0" h="1089" w="1202">
                  <a:moveTo>
                    <a:pt x="575" y="0"/>
                  </a:moveTo>
                  <a:cubicBezTo>
                    <a:pt x="265" y="0"/>
                    <a:pt x="0" y="231"/>
                    <a:pt x="0" y="545"/>
                  </a:cubicBezTo>
                  <a:cubicBezTo>
                    <a:pt x="0" y="849"/>
                    <a:pt x="239" y="1088"/>
                    <a:pt x="543" y="1088"/>
                  </a:cubicBezTo>
                  <a:cubicBezTo>
                    <a:pt x="753" y="1088"/>
                    <a:pt x="934" y="965"/>
                    <a:pt x="1021" y="820"/>
                  </a:cubicBezTo>
                  <a:cubicBezTo>
                    <a:pt x="1201" y="488"/>
                    <a:pt x="992" y="61"/>
                    <a:pt x="630" y="3"/>
                  </a:cubicBezTo>
                  <a:cubicBezTo>
                    <a:pt x="612" y="1"/>
                    <a:pt x="593" y="0"/>
                    <a:pt x="575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83" name="Google Shape;3083;p53"/>
            <p:cNvSpPr/>
            <p:nvPr/>
          </p:nvSpPr>
          <p:spPr>
            <a:xfrm>
              <a:off x="4201837" y="2310424"/>
              <a:ext cx="115275" cy="115800"/>
            </a:xfrm>
            <a:custGeom>
              <a:rect b="b" l="l" r="r" t="t"/>
              <a:pathLst>
                <a:path extrusionOk="0" h="1542" w="1535">
                  <a:moveTo>
                    <a:pt x="1" y="0"/>
                  </a:moveTo>
                  <a:cubicBezTo>
                    <a:pt x="1" y="847"/>
                    <a:pt x="695" y="1541"/>
                    <a:pt x="1535" y="1541"/>
                  </a:cubicBezTo>
                  <a:lnTo>
                    <a:pt x="1535" y="1267"/>
                  </a:lnTo>
                  <a:cubicBezTo>
                    <a:pt x="811" y="1267"/>
                    <a:pt x="269" y="724"/>
                    <a:pt x="269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84" name="Google Shape;3084;p53"/>
            <p:cNvSpPr/>
            <p:nvPr/>
          </p:nvSpPr>
          <p:spPr>
            <a:xfrm>
              <a:off x="4156778" y="2306069"/>
              <a:ext cx="167392" cy="165215"/>
            </a:xfrm>
            <a:custGeom>
              <a:rect b="b" l="l" r="r" t="t"/>
              <a:pathLst>
                <a:path extrusionOk="0" h="2200" w="2229">
                  <a:moveTo>
                    <a:pt x="0" y="1"/>
                  </a:moveTo>
                  <a:cubicBezTo>
                    <a:pt x="0" y="572"/>
                    <a:pt x="239" y="1144"/>
                    <a:pt x="659" y="1563"/>
                  </a:cubicBezTo>
                  <a:cubicBezTo>
                    <a:pt x="1049" y="1990"/>
                    <a:pt x="1628" y="2200"/>
                    <a:pt x="2229" y="2200"/>
                  </a:cubicBezTo>
                  <a:lnTo>
                    <a:pt x="2229" y="1961"/>
                  </a:lnTo>
                  <a:cubicBezTo>
                    <a:pt x="1686" y="1961"/>
                    <a:pt x="1201" y="1744"/>
                    <a:pt x="840" y="1382"/>
                  </a:cubicBezTo>
                  <a:cubicBezTo>
                    <a:pt x="449" y="992"/>
                    <a:pt x="268" y="514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</p:grpSp>
      <p:sp>
        <p:nvSpPr>
          <p:cNvPr id="3085" name="Google Shape;3085;p53"/>
          <p:cNvSpPr txBox="1"/>
          <p:nvPr/>
        </p:nvSpPr>
        <p:spPr>
          <a:xfrm>
            <a:off x="250846" y="1339000"/>
            <a:ext cx="25017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사용자의 ID와 PW 불일치할 경우 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‘로그인에 실패하였습니다’ 알림 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9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54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수행결과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091" name="Google Shape;3091;p54"/>
          <p:cNvPicPr preferRelativeResize="0"/>
          <p:nvPr/>
        </p:nvPicPr>
        <p:blipFill rotWithShape="1">
          <a:blip r:embed="rId3">
            <a:alphaModFix/>
          </a:blip>
          <a:srcRect b="209" l="0" r="0" t="219"/>
          <a:stretch/>
        </p:blipFill>
        <p:spPr>
          <a:xfrm>
            <a:off x="2671066" y="1224676"/>
            <a:ext cx="6186182" cy="297710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480000" dist="57150">
              <a:srgbClr val="000000">
                <a:alpha val="46000"/>
              </a:srgbClr>
            </a:outerShdw>
          </a:effectLst>
        </p:spPr>
      </p:pic>
      <p:sp>
        <p:nvSpPr>
          <p:cNvPr id="3092" name="Google Shape;3092;p54"/>
          <p:cNvSpPr txBox="1"/>
          <p:nvPr/>
        </p:nvSpPr>
        <p:spPr>
          <a:xfrm>
            <a:off x="979650" y="1002726"/>
            <a:ext cx="110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93" name="Google Shape;3093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4" name="Google Shape;3094;p54"/>
          <p:cNvSpPr txBox="1"/>
          <p:nvPr/>
        </p:nvSpPr>
        <p:spPr>
          <a:xfrm>
            <a:off x="951025" y="701850"/>
            <a:ext cx="1719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900"/>
                </a:solidFill>
                <a:latin typeface="Gowun Dodum"/>
                <a:ea typeface="Gowun Dodum"/>
                <a:cs typeface="Gowun Dodum"/>
                <a:sym typeface="Gowun Dodum"/>
              </a:rPr>
              <a:t>메인 페이지</a:t>
            </a:r>
            <a:endParaRPr b="1" sz="1800">
              <a:solidFill>
                <a:srgbClr val="FF99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3095" name="Google Shape;3095;p54"/>
          <p:cNvGrpSpPr/>
          <p:nvPr/>
        </p:nvGrpSpPr>
        <p:grpSpPr>
          <a:xfrm>
            <a:off x="642148" y="727133"/>
            <a:ext cx="337490" cy="312182"/>
            <a:chOff x="4056823" y="2249595"/>
            <a:chExt cx="337490" cy="312182"/>
          </a:xfrm>
        </p:grpSpPr>
        <p:sp>
          <p:nvSpPr>
            <p:cNvPr id="3096" name="Google Shape;3096;p54"/>
            <p:cNvSpPr/>
            <p:nvPr/>
          </p:nvSpPr>
          <p:spPr>
            <a:xfrm>
              <a:off x="4056823" y="2421269"/>
              <a:ext cx="201637" cy="127215"/>
            </a:xfrm>
            <a:custGeom>
              <a:rect b="b" l="l" r="r" t="t"/>
              <a:pathLst>
                <a:path extrusionOk="0" h="1694" w="2685">
                  <a:moveTo>
                    <a:pt x="0" y="0"/>
                  </a:moveTo>
                  <a:lnTo>
                    <a:pt x="0" y="1693"/>
                  </a:lnTo>
                  <a:lnTo>
                    <a:pt x="1056" y="1693"/>
                  </a:lnTo>
                  <a:cubicBezTo>
                    <a:pt x="999" y="1389"/>
                    <a:pt x="1266" y="1086"/>
                    <a:pt x="1599" y="1086"/>
                  </a:cubicBezTo>
                  <a:cubicBezTo>
                    <a:pt x="1903" y="1086"/>
                    <a:pt x="2171" y="1389"/>
                    <a:pt x="2113" y="1693"/>
                  </a:cubicBezTo>
                  <a:lnTo>
                    <a:pt x="2417" y="1693"/>
                  </a:lnTo>
                  <a:lnTo>
                    <a:pt x="2684" y="1180"/>
                  </a:lnTo>
                  <a:lnTo>
                    <a:pt x="2417" y="753"/>
                  </a:lnTo>
                  <a:lnTo>
                    <a:pt x="1570" y="637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97" name="Google Shape;3097;p54"/>
            <p:cNvSpPr/>
            <p:nvPr/>
          </p:nvSpPr>
          <p:spPr>
            <a:xfrm>
              <a:off x="4156778" y="2521225"/>
              <a:ext cx="40778" cy="40553"/>
            </a:xfrm>
            <a:custGeom>
              <a:rect b="b" l="l" r="r" t="t"/>
              <a:pathLst>
                <a:path extrusionOk="0" h="540" w="543">
                  <a:moveTo>
                    <a:pt x="268" y="1"/>
                  </a:moveTo>
                  <a:cubicBezTo>
                    <a:pt x="116" y="1"/>
                    <a:pt x="0" y="145"/>
                    <a:pt x="0" y="268"/>
                  </a:cubicBezTo>
                  <a:cubicBezTo>
                    <a:pt x="0" y="449"/>
                    <a:pt x="127" y="540"/>
                    <a:pt x="258" y="540"/>
                  </a:cubicBezTo>
                  <a:cubicBezTo>
                    <a:pt x="389" y="540"/>
                    <a:pt x="525" y="449"/>
                    <a:pt x="543" y="268"/>
                  </a:cubicBezTo>
                  <a:cubicBezTo>
                    <a:pt x="543" y="145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98" name="Google Shape;3098;p54"/>
            <p:cNvSpPr/>
            <p:nvPr/>
          </p:nvSpPr>
          <p:spPr>
            <a:xfrm>
              <a:off x="4317038" y="2249595"/>
              <a:ext cx="77275" cy="78852"/>
            </a:xfrm>
            <a:custGeom>
              <a:rect b="b" l="l" r="r" t="t"/>
              <a:pathLst>
                <a:path extrusionOk="0" h="1050" w="1029">
                  <a:moveTo>
                    <a:pt x="276" y="0"/>
                  </a:moveTo>
                  <a:cubicBezTo>
                    <a:pt x="182" y="0"/>
                    <a:pt x="95" y="29"/>
                    <a:pt x="1" y="58"/>
                  </a:cubicBezTo>
                  <a:cubicBezTo>
                    <a:pt x="362" y="210"/>
                    <a:pt x="608" y="658"/>
                    <a:pt x="485" y="1049"/>
                  </a:cubicBezTo>
                  <a:cubicBezTo>
                    <a:pt x="1028" y="810"/>
                    <a:pt x="876" y="0"/>
                    <a:pt x="276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099" name="Google Shape;3099;p54"/>
            <p:cNvSpPr/>
            <p:nvPr/>
          </p:nvSpPr>
          <p:spPr>
            <a:xfrm>
              <a:off x="4254030" y="2269496"/>
              <a:ext cx="90267" cy="81781"/>
            </a:xfrm>
            <a:custGeom>
              <a:rect b="b" l="l" r="r" t="t"/>
              <a:pathLst>
                <a:path extrusionOk="0" h="1089" w="1202">
                  <a:moveTo>
                    <a:pt x="575" y="0"/>
                  </a:moveTo>
                  <a:cubicBezTo>
                    <a:pt x="265" y="0"/>
                    <a:pt x="0" y="231"/>
                    <a:pt x="0" y="545"/>
                  </a:cubicBezTo>
                  <a:cubicBezTo>
                    <a:pt x="0" y="849"/>
                    <a:pt x="239" y="1088"/>
                    <a:pt x="543" y="1088"/>
                  </a:cubicBezTo>
                  <a:cubicBezTo>
                    <a:pt x="753" y="1088"/>
                    <a:pt x="934" y="965"/>
                    <a:pt x="1021" y="820"/>
                  </a:cubicBezTo>
                  <a:cubicBezTo>
                    <a:pt x="1201" y="488"/>
                    <a:pt x="992" y="61"/>
                    <a:pt x="630" y="3"/>
                  </a:cubicBezTo>
                  <a:cubicBezTo>
                    <a:pt x="612" y="1"/>
                    <a:pt x="593" y="0"/>
                    <a:pt x="575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00" name="Google Shape;3100;p54"/>
            <p:cNvSpPr/>
            <p:nvPr/>
          </p:nvSpPr>
          <p:spPr>
            <a:xfrm>
              <a:off x="4201837" y="2310424"/>
              <a:ext cx="115275" cy="115800"/>
            </a:xfrm>
            <a:custGeom>
              <a:rect b="b" l="l" r="r" t="t"/>
              <a:pathLst>
                <a:path extrusionOk="0" h="1542" w="1535">
                  <a:moveTo>
                    <a:pt x="1" y="0"/>
                  </a:moveTo>
                  <a:cubicBezTo>
                    <a:pt x="1" y="847"/>
                    <a:pt x="695" y="1541"/>
                    <a:pt x="1535" y="1541"/>
                  </a:cubicBezTo>
                  <a:lnTo>
                    <a:pt x="1535" y="1267"/>
                  </a:lnTo>
                  <a:cubicBezTo>
                    <a:pt x="811" y="1267"/>
                    <a:pt x="269" y="724"/>
                    <a:pt x="269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01" name="Google Shape;3101;p54"/>
            <p:cNvSpPr/>
            <p:nvPr/>
          </p:nvSpPr>
          <p:spPr>
            <a:xfrm>
              <a:off x="4156778" y="2306069"/>
              <a:ext cx="167392" cy="165215"/>
            </a:xfrm>
            <a:custGeom>
              <a:rect b="b" l="l" r="r" t="t"/>
              <a:pathLst>
                <a:path extrusionOk="0" h="2200" w="2229">
                  <a:moveTo>
                    <a:pt x="0" y="1"/>
                  </a:moveTo>
                  <a:cubicBezTo>
                    <a:pt x="0" y="572"/>
                    <a:pt x="239" y="1144"/>
                    <a:pt x="659" y="1563"/>
                  </a:cubicBezTo>
                  <a:cubicBezTo>
                    <a:pt x="1049" y="1990"/>
                    <a:pt x="1628" y="2200"/>
                    <a:pt x="2229" y="2200"/>
                  </a:cubicBezTo>
                  <a:lnTo>
                    <a:pt x="2229" y="1961"/>
                  </a:lnTo>
                  <a:cubicBezTo>
                    <a:pt x="1686" y="1961"/>
                    <a:pt x="1201" y="1744"/>
                    <a:pt x="840" y="1382"/>
                  </a:cubicBezTo>
                  <a:cubicBezTo>
                    <a:pt x="449" y="992"/>
                    <a:pt x="268" y="514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</p:grpSp>
      <p:sp>
        <p:nvSpPr>
          <p:cNvPr id="3102" name="Google Shape;3102;p54"/>
          <p:cNvSpPr txBox="1"/>
          <p:nvPr/>
        </p:nvSpPr>
        <p:spPr>
          <a:xfrm>
            <a:off x="530700" y="1339000"/>
            <a:ext cx="22482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Vworld 배경지도 및 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용인시 경계 레이어 표출 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55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수행결과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108" name="Google Shape;3108;p55"/>
          <p:cNvSpPr txBox="1"/>
          <p:nvPr/>
        </p:nvSpPr>
        <p:spPr>
          <a:xfrm>
            <a:off x="979650" y="1002726"/>
            <a:ext cx="110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09" name="Google Shape;3109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0" name="Google Shape;3110;p55"/>
          <p:cNvSpPr txBox="1"/>
          <p:nvPr/>
        </p:nvSpPr>
        <p:spPr>
          <a:xfrm>
            <a:off x="951025" y="701850"/>
            <a:ext cx="1719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900"/>
                </a:solidFill>
                <a:latin typeface="Gowun Dodum"/>
                <a:ea typeface="Gowun Dodum"/>
                <a:cs typeface="Gowun Dodum"/>
                <a:sym typeface="Gowun Dodum"/>
              </a:rPr>
              <a:t>용인시(구) 선택</a:t>
            </a:r>
            <a:endParaRPr b="1" sz="1800">
              <a:solidFill>
                <a:srgbClr val="FF99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3111" name="Google Shape;3111;p55"/>
          <p:cNvGrpSpPr/>
          <p:nvPr/>
        </p:nvGrpSpPr>
        <p:grpSpPr>
          <a:xfrm>
            <a:off x="642148" y="727133"/>
            <a:ext cx="337490" cy="312182"/>
            <a:chOff x="4056823" y="2249595"/>
            <a:chExt cx="337490" cy="312182"/>
          </a:xfrm>
        </p:grpSpPr>
        <p:sp>
          <p:nvSpPr>
            <p:cNvPr id="3112" name="Google Shape;3112;p55"/>
            <p:cNvSpPr/>
            <p:nvPr/>
          </p:nvSpPr>
          <p:spPr>
            <a:xfrm>
              <a:off x="4056823" y="2421269"/>
              <a:ext cx="201637" cy="127215"/>
            </a:xfrm>
            <a:custGeom>
              <a:rect b="b" l="l" r="r" t="t"/>
              <a:pathLst>
                <a:path extrusionOk="0" h="1694" w="2685">
                  <a:moveTo>
                    <a:pt x="0" y="0"/>
                  </a:moveTo>
                  <a:lnTo>
                    <a:pt x="0" y="1693"/>
                  </a:lnTo>
                  <a:lnTo>
                    <a:pt x="1056" y="1693"/>
                  </a:lnTo>
                  <a:cubicBezTo>
                    <a:pt x="999" y="1389"/>
                    <a:pt x="1266" y="1086"/>
                    <a:pt x="1599" y="1086"/>
                  </a:cubicBezTo>
                  <a:cubicBezTo>
                    <a:pt x="1903" y="1086"/>
                    <a:pt x="2171" y="1389"/>
                    <a:pt x="2113" y="1693"/>
                  </a:cubicBezTo>
                  <a:lnTo>
                    <a:pt x="2417" y="1693"/>
                  </a:lnTo>
                  <a:lnTo>
                    <a:pt x="2684" y="1180"/>
                  </a:lnTo>
                  <a:lnTo>
                    <a:pt x="2417" y="753"/>
                  </a:lnTo>
                  <a:lnTo>
                    <a:pt x="1570" y="637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13" name="Google Shape;3113;p55"/>
            <p:cNvSpPr/>
            <p:nvPr/>
          </p:nvSpPr>
          <p:spPr>
            <a:xfrm>
              <a:off x="4156778" y="2521225"/>
              <a:ext cx="40778" cy="40553"/>
            </a:xfrm>
            <a:custGeom>
              <a:rect b="b" l="l" r="r" t="t"/>
              <a:pathLst>
                <a:path extrusionOk="0" h="540" w="543">
                  <a:moveTo>
                    <a:pt x="268" y="1"/>
                  </a:moveTo>
                  <a:cubicBezTo>
                    <a:pt x="116" y="1"/>
                    <a:pt x="0" y="145"/>
                    <a:pt x="0" y="268"/>
                  </a:cubicBezTo>
                  <a:cubicBezTo>
                    <a:pt x="0" y="449"/>
                    <a:pt x="127" y="540"/>
                    <a:pt x="258" y="540"/>
                  </a:cubicBezTo>
                  <a:cubicBezTo>
                    <a:pt x="389" y="540"/>
                    <a:pt x="525" y="449"/>
                    <a:pt x="543" y="268"/>
                  </a:cubicBezTo>
                  <a:cubicBezTo>
                    <a:pt x="543" y="145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14" name="Google Shape;3114;p55"/>
            <p:cNvSpPr/>
            <p:nvPr/>
          </p:nvSpPr>
          <p:spPr>
            <a:xfrm>
              <a:off x="4317038" y="2249595"/>
              <a:ext cx="77275" cy="78852"/>
            </a:xfrm>
            <a:custGeom>
              <a:rect b="b" l="l" r="r" t="t"/>
              <a:pathLst>
                <a:path extrusionOk="0" h="1050" w="1029">
                  <a:moveTo>
                    <a:pt x="276" y="0"/>
                  </a:moveTo>
                  <a:cubicBezTo>
                    <a:pt x="182" y="0"/>
                    <a:pt x="95" y="29"/>
                    <a:pt x="1" y="58"/>
                  </a:cubicBezTo>
                  <a:cubicBezTo>
                    <a:pt x="362" y="210"/>
                    <a:pt x="608" y="658"/>
                    <a:pt x="485" y="1049"/>
                  </a:cubicBezTo>
                  <a:cubicBezTo>
                    <a:pt x="1028" y="810"/>
                    <a:pt x="876" y="0"/>
                    <a:pt x="276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15" name="Google Shape;3115;p55"/>
            <p:cNvSpPr/>
            <p:nvPr/>
          </p:nvSpPr>
          <p:spPr>
            <a:xfrm>
              <a:off x="4254030" y="2269496"/>
              <a:ext cx="90267" cy="81781"/>
            </a:xfrm>
            <a:custGeom>
              <a:rect b="b" l="l" r="r" t="t"/>
              <a:pathLst>
                <a:path extrusionOk="0" h="1089" w="1202">
                  <a:moveTo>
                    <a:pt x="575" y="0"/>
                  </a:moveTo>
                  <a:cubicBezTo>
                    <a:pt x="265" y="0"/>
                    <a:pt x="0" y="231"/>
                    <a:pt x="0" y="545"/>
                  </a:cubicBezTo>
                  <a:cubicBezTo>
                    <a:pt x="0" y="849"/>
                    <a:pt x="239" y="1088"/>
                    <a:pt x="543" y="1088"/>
                  </a:cubicBezTo>
                  <a:cubicBezTo>
                    <a:pt x="753" y="1088"/>
                    <a:pt x="934" y="965"/>
                    <a:pt x="1021" y="820"/>
                  </a:cubicBezTo>
                  <a:cubicBezTo>
                    <a:pt x="1201" y="488"/>
                    <a:pt x="992" y="61"/>
                    <a:pt x="630" y="3"/>
                  </a:cubicBezTo>
                  <a:cubicBezTo>
                    <a:pt x="612" y="1"/>
                    <a:pt x="593" y="0"/>
                    <a:pt x="575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16" name="Google Shape;3116;p55"/>
            <p:cNvSpPr/>
            <p:nvPr/>
          </p:nvSpPr>
          <p:spPr>
            <a:xfrm>
              <a:off x="4201837" y="2310424"/>
              <a:ext cx="115275" cy="115800"/>
            </a:xfrm>
            <a:custGeom>
              <a:rect b="b" l="l" r="r" t="t"/>
              <a:pathLst>
                <a:path extrusionOk="0" h="1542" w="1535">
                  <a:moveTo>
                    <a:pt x="1" y="0"/>
                  </a:moveTo>
                  <a:cubicBezTo>
                    <a:pt x="1" y="847"/>
                    <a:pt x="695" y="1541"/>
                    <a:pt x="1535" y="1541"/>
                  </a:cubicBezTo>
                  <a:lnTo>
                    <a:pt x="1535" y="1267"/>
                  </a:lnTo>
                  <a:cubicBezTo>
                    <a:pt x="811" y="1267"/>
                    <a:pt x="269" y="724"/>
                    <a:pt x="269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17" name="Google Shape;3117;p55"/>
            <p:cNvSpPr/>
            <p:nvPr/>
          </p:nvSpPr>
          <p:spPr>
            <a:xfrm>
              <a:off x="4156778" y="2306069"/>
              <a:ext cx="167392" cy="165215"/>
            </a:xfrm>
            <a:custGeom>
              <a:rect b="b" l="l" r="r" t="t"/>
              <a:pathLst>
                <a:path extrusionOk="0" h="2200" w="2229">
                  <a:moveTo>
                    <a:pt x="0" y="1"/>
                  </a:moveTo>
                  <a:cubicBezTo>
                    <a:pt x="0" y="572"/>
                    <a:pt x="239" y="1144"/>
                    <a:pt x="659" y="1563"/>
                  </a:cubicBezTo>
                  <a:cubicBezTo>
                    <a:pt x="1049" y="1990"/>
                    <a:pt x="1628" y="2200"/>
                    <a:pt x="2229" y="2200"/>
                  </a:cubicBezTo>
                  <a:lnTo>
                    <a:pt x="2229" y="1961"/>
                  </a:lnTo>
                  <a:cubicBezTo>
                    <a:pt x="1686" y="1961"/>
                    <a:pt x="1201" y="1744"/>
                    <a:pt x="840" y="1382"/>
                  </a:cubicBezTo>
                  <a:cubicBezTo>
                    <a:pt x="449" y="992"/>
                    <a:pt x="268" y="514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</p:grpSp>
      <p:sp>
        <p:nvSpPr>
          <p:cNvPr id="3118" name="Google Shape;3118;p55"/>
          <p:cNvSpPr txBox="1"/>
          <p:nvPr/>
        </p:nvSpPr>
        <p:spPr>
          <a:xfrm>
            <a:off x="629850" y="1148005"/>
            <a:ext cx="30897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용인시(구)별 선택 후 지도 레이어 표출 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119" name="Google Shape;3119;p55"/>
          <p:cNvPicPr preferRelativeResize="0"/>
          <p:nvPr/>
        </p:nvPicPr>
        <p:blipFill rotWithShape="1">
          <a:blip r:embed="rId3">
            <a:alphaModFix/>
          </a:blip>
          <a:srcRect b="71797" l="10224" r="71246" t="4823"/>
          <a:stretch/>
        </p:blipFill>
        <p:spPr>
          <a:xfrm>
            <a:off x="6323170" y="1562713"/>
            <a:ext cx="1921901" cy="1090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20" name="Google Shape;3120;p55"/>
          <p:cNvPicPr preferRelativeResize="0"/>
          <p:nvPr/>
        </p:nvPicPr>
        <p:blipFill rotWithShape="1">
          <a:blip r:embed="rId3">
            <a:alphaModFix/>
          </a:blip>
          <a:srcRect b="4498" l="29129" r="10146" t="4815"/>
          <a:stretch/>
        </p:blipFill>
        <p:spPr>
          <a:xfrm>
            <a:off x="6075926" y="2730087"/>
            <a:ext cx="2458901" cy="17729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21" name="Google Shape;3121;p55"/>
          <p:cNvPicPr preferRelativeResize="0"/>
          <p:nvPr/>
        </p:nvPicPr>
        <p:blipFill rotWithShape="1">
          <a:blip r:embed="rId4">
            <a:alphaModFix/>
          </a:blip>
          <a:srcRect b="4197" l="29049" r="10505" t="4942"/>
          <a:stretch/>
        </p:blipFill>
        <p:spPr>
          <a:xfrm>
            <a:off x="807234" y="2723375"/>
            <a:ext cx="2458901" cy="178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22" name="Google Shape;3122;p55"/>
          <p:cNvPicPr preferRelativeResize="0"/>
          <p:nvPr/>
        </p:nvPicPr>
        <p:blipFill rotWithShape="1">
          <a:blip r:embed="rId5">
            <a:alphaModFix/>
          </a:blip>
          <a:srcRect b="3952" l="29095" r="10021" t="4564"/>
          <a:stretch/>
        </p:blipFill>
        <p:spPr>
          <a:xfrm>
            <a:off x="3439281" y="2723375"/>
            <a:ext cx="2470267" cy="1786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23" name="Google Shape;3123;p55"/>
          <p:cNvPicPr preferRelativeResize="0"/>
          <p:nvPr/>
        </p:nvPicPr>
        <p:blipFill rotWithShape="1">
          <a:blip r:embed="rId5">
            <a:alphaModFix/>
          </a:blip>
          <a:srcRect b="71653" l="10055" r="71135" t="5462"/>
          <a:stretch/>
        </p:blipFill>
        <p:spPr>
          <a:xfrm>
            <a:off x="3775638" y="1562725"/>
            <a:ext cx="1861742" cy="1090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24" name="Google Shape;3124;p55"/>
          <p:cNvPicPr preferRelativeResize="0"/>
          <p:nvPr/>
        </p:nvPicPr>
        <p:blipFill rotWithShape="1">
          <a:blip r:embed="rId4">
            <a:alphaModFix/>
          </a:blip>
          <a:srcRect b="71850" l="10401" r="71207" t="4634"/>
          <a:stretch/>
        </p:blipFill>
        <p:spPr>
          <a:xfrm>
            <a:off x="1173700" y="1563870"/>
            <a:ext cx="1763798" cy="1090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56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수행결과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130" name="Google Shape;3130;p56"/>
          <p:cNvPicPr preferRelativeResize="0"/>
          <p:nvPr/>
        </p:nvPicPr>
        <p:blipFill rotWithShape="1">
          <a:blip r:embed="rId3">
            <a:alphaModFix/>
          </a:blip>
          <a:srcRect b="209" l="0" r="0" t="219"/>
          <a:stretch/>
        </p:blipFill>
        <p:spPr>
          <a:xfrm>
            <a:off x="2671066" y="1224676"/>
            <a:ext cx="6186182" cy="297710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480000" dist="57150">
              <a:srgbClr val="000000">
                <a:alpha val="46000"/>
              </a:srgbClr>
            </a:outerShdw>
          </a:effectLst>
        </p:spPr>
      </p:pic>
      <p:sp>
        <p:nvSpPr>
          <p:cNvPr id="3131" name="Google Shape;3131;p56"/>
          <p:cNvSpPr txBox="1"/>
          <p:nvPr/>
        </p:nvSpPr>
        <p:spPr>
          <a:xfrm>
            <a:off x="979650" y="1002726"/>
            <a:ext cx="110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32" name="Google Shape;3132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3" name="Google Shape;3133;p56"/>
          <p:cNvSpPr txBox="1"/>
          <p:nvPr/>
        </p:nvSpPr>
        <p:spPr>
          <a:xfrm>
            <a:off x="951026" y="701850"/>
            <a:ext cx="3380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900"/>
                </a:solidFill>
                <a:latin typeface="Gowun Dodum"/>
                <a:ea typeface="Gowun Dodum"/>
                <a:cs typeface="Gowun Dodum"/>
                <a:sym typeface="Gowun Dodum"/>
              </a:rPr>
              <a:t>차량 번호 선택</a:t>
            </a:r>
            <a:endParaRPr b="1" sz="1800">
              <a:solidFill>
                <a:srgbClr val="FF99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3134" name="Google Shape;3134;p56"/>
          <p:cNvGrpSpPr/>
          <p:nvPr/>
        </p:nvGrpSpPr>
        <p:grpSpPr>
          <a:xfrm>
            <a:off x="642148" y="727133"/>
            <a:ext cx="337490" cy="312182"/>
            <a:chOff x="4056823" y="2249595"/>
            <a:chExt cx="337490" cy="312182"/>
          </a:xfrm>
        </p:grpSpPr>
        <p:sp>
          <p:nvSpPr>
            <p:cNvPr id="3135" name="Google Shape;3135;p56"/>
            <p:cNvSpPr/>
            <p:nvPr/>
          </p:nvSpPr>
          <p:spPr>
            <a:xfrm>
              <a:off x="4056823" y="2421269"/>
              <a:ext cx="201637" cy="127215"/>
            </a:xfrm>
            <a:custGeom>
              <a:rect b="b" l="l" r="r" t="t"/>
              <a:pathLst>
                <a:path extrusionOk="0" h="1694" w="2685">
                  <a:moveTo>
                    <a:pt x="0" y="0"/>
                  </a:moveTo>
                  <a:lnTo>
                    <a:pt x="0" y="1693"/>
                  </a:lnTo>
                  <a:lnTo>
                    <a:pt x="1056" y="1693"/>
                  </a:lnTo>
                  <a:cubicBezTo>
                    <a:pt x="999" y="1389"/>
                    <a:pt x="1266" y="1086"/>
                    <a:pt x="1599" y="1086"/>
                  </a:cubicBezTo>
                  <a:cubicBezTo>
                    <a:pt x="1903" y="1086"/>
                    <a:pt x="2171" y="1389"/>
                    <a:pt x="2113" y="1693"/>
                  </a:cubicBezTo>
                  <a:lnTo>
                    <a:pt x="2417" y="1693"/>
                  </a:lnTo>
                  <a:lnTo>
                    <a:pt x="2684" y="1180"/>
                  </a:lnTo>
                  <a:lnTo>
                    <a:pt x="2417" y="753"/>
                  </a:lnTo>
                  <a:lnTo>
                    <a:pt x="1570" y="637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36" name="Google Shape;3136;p56"/>
            <p:cNvSpPr/>
            <p:nvPr/>
          </p:nvSpPr>
          <p:spPr>
            <a:xfrm>
              <a:off x="4156778" y="2521225"/>
              <a:ext cx="40778" cy="40553"/>
            </a:xfrm>
            <a:custGeom>
              <a:rect b="b" l="l" r="r" t="t"/>
              <a:pathLst>
                <a:path extrusionOk="0" h="540" w="543">
                  <a:moveTo>
                    <a:pt x="268" y="1"/>
                  </a:moveTo>
                  <a:cubicBezTo>
                    <a:pt x="116" y="1"/>
                    <a:pt x="0" y="145"/>
                    <a:pt x="0" y="268"/>
                  </a:cubicBezTo>
                  <a:cubicBezTo>
                    <a:pt x="0" y="449"/>
                    <a:pt x="127" y="540"/>
                    <a:pt x="258" y="540"/>
                  </a:cubicBezTo>
                  <a:cubicBezTo>
                    <a:pt x="389" y="540"/>
                    <a:pt x="525" y="449"/>
                    <a:pt x="543" y="268"/>
                  </a:cubicBezTo>
                  <a:cubicBezTo>
                    <a:pt x="543" y="145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37" name="Google Shape;3137;p56"/>
            <p:cNvSpPr/>
            <p:nvPr/>
          </p:nvSpPr>
          <p:spPr>
            <a:xfrm>
              <a:off x="4317038" y="2249595"/>
              <a:ext cx="77275" cy="78852"/>
            </a:xfrm>
            <a:custGeom>
              <a:rect b="b" l="l" r="r" t="t"/>
              <a:pathLst>
                <a:path extrusionOk="0" h="1050" w="1029">
                  <a:moveTo>
                    <a:pt x="276" y="0"/>
                  </a:moveTo>
                  <a:cubicBezTo>
                    <a:pt x="182" y="0"/>
                    <a:pt x="95" y="29"/>
                    <a:pt x="1" y="58"/>
                  </a:cubicBezTo>
                  <a:cubicBezTo>
                    <a:pt x="362" y="210"/>
                    <a:pt x="608" y="658"/>
                    <a:pt x="485" y="1049"/>
                  </a:cubicBezTo>
                  <a:cubicBezTo>
                    <a:pt x="1028" y="810"/>
                    <a:pt x="876" y="0"/>
                    <a:pt x="276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38" name="Google Shape;3138;p56"/>
            <p:cNvSpPr/>
            <p:nvPr/>
          </p:nvSpPr>
          <p:spPr>
            <a:xfrm>
              <a:off x="4254030" y="2269496"/>
              <a:ext cx="90267" cy="81781"/>
            </a:xfrm>
            <a:custGeom>
              <a:rect b="b" l="l" r="r" t="t"/>
              <a:pathLst>
                <a:path extrusionOk="0" h="1089" w="1202">
                  <a:moveTo>
                    <a:pt x="575" y="0"/>
                  </a:moveTo>
                  <a:cubicBezTo>
                    <a:pt x="265" y="0"/>
                    <a:pt x="0" y="231"/>
                    <a:pt x="0" y="545"/>
                  </a:cubicBezTo>
                  <a:cubicBezTo>
                    <a:pt x="0" y="849"/>
                    <a:pt x="239" y="1088"/>
                    <a:pt x="543" y="1088"/>
                  </a:cubicBezTo>
                  <a:cubicBezTo>
                    <a:pt x="753" y="1088"/>
                    <a:pt x="934" y="965"/>
                    <a:pt x="1021" y="820"/>
                  </a:cubicBezTo>
                  <a:cubicBezTo>
                    <a:pt x="1201" y="488"/>
                    <a:pt x="992" y="61"/>
                    <a:pt x="630" y="3"/>
                  </a:cubicBezTo>
                  <a:cubicBezTo>
                    <a:pt x="612" y="1"/>
                    <a:pt x="593" y="0"/>
                    <a:pt x="575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39" name="Google Shape;3139;p56"/>
            <p:cNvSpPr/>
            <p:nvPr/>
          </p:nvSpPr>
          <p:spPr>
            <a:xfrm>
              <a:off x="4201837" y="2310424"/>
              <a:ext cx="115275" cy="115800"/>
            </a:xfrm>
            <a:custGeom>
              <a:rect b="b" l="l" r="r" t="t"/>
              <a:pathLst>
                <a:path extrusionOk="0" h="1542" w="1535">
                  <a:moveTo>
                    <a:pt x="1" y="0"/>
                  </a:moveTo>
                  <a:cubicBezTo>
                    <a:pt x="1" y="847"/>
                    <a:pt x="695" y="1541"/>
                    <a:pt x="1535" y="1541"/>
                  </a:cubicBezTo>
                  <a:lnTo>
                    <a:pt x="1535" y="1267"/>
                  </a:lnTo>
                  <a:cubicBezTo>
                    <a:pt x="811" y="1267"/>
                    <a:pt x="269" y="724"/>
                    <a:pt x="269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40" name="Google Shape;3140;p56"/>
            <p:cNvSpPr/>
            <p:nvPr/>
          </p:nvSpPr>
          <p:spPr>
            <a:xfrm>
              <a:off x="4156778" y="2306069"/>
              <a:ext cx="167392" cy="165215"/>
            </a:xfrm>
            <a:custGeom>
              <a:rect b="b" l="l" r="r" t="t"/>
              <a:pathLst>
                <a:path extrusionOk="0" h="2200" w="2229">
                  <a:moveTo>
                    <a:pt x="0" y="1"/>
                  </a:moveTo>
                  <a:cubicBezTo>
                    <a:pt x="0" y="572"/>
                    <a:pt x="239" y="1144"/>
                    <a:pt x="659" y="1563"/>
                  </a:cubicBezTo>
                  <a:cubicBezTo>
                    <a:pt x="1049" y="1990"/>
                    <a:pt x="1628" y="2200"/>
                    <a:pt x="2229" y="2200"/>
                  </a:cubicBezTo>
                  <a:lnTo>
                    <a:pt x="2229" y="1961"/>
                  </a:lnTo>
                  <a:cubicBezTo>
                    <a:pt x="1686" y="1961"/>
                    <a:pt x="1201" y="1744"/>
                    <a:pt x="840" y="1382"/>
                  </a:cubicBezTo>
                  <a:cubicBezTo>
                    <a:pt x="449" y="992"/>
                    <a:pt x="268" y="514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</p:grpSp>
      <p:sp>
        <p:nvSpPr>
          <p:cNvPr id="3141" name="Google Shape;3141;p56"/>
          <p:cNvSpPr txBox="1"/>
          <p:nvPr/>
        </p:nvSpPr>
        <p:spPr>
          <a:xfrm>
            <a:off x="530700" y="1339000"/>
            <a:ext cx="22482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차량 목록 표출 후 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차량 선택하여 상세보기 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142" name="Google Shape;3142;p56"/>
          <p:cNvSpPr/>
          <p:nvPr/>
        </p:nvSpPr>
        <p:spPr>
          <a:xfrm>
            <a:off x="3589025" y="2030200"/>
            <a:ext cx="830700" cy="22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28"/>
          <p:cNvSpPr/>
          <p:nvPr/>
        </p:nvSpPr>
        <p:spPr>
          <a:xfrm>
            <a:off x="1497913" y="1278825"/>
            <a:ext cx="3213600" cy="32136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000</a:t>
            </a:r>
            <a:endParaRPr/>
          </a:p>
        </p:txBody>
      </p:sp>
      <p:sp>
        <p:nvSpPr>
          <p:cNvPr id="2260" name="Google Shape;2260;p28"/>
          <p:cNvSpPr txBox="1"/>
          <p:nvPr>
            <p:ph type="title"/>
          </p:nvPr>
        </p:nvSpPr>
        <p:spPr>
          <a:xfrm>
            <a:off x="4807175" y="2378823"/>
            <a:ext cx="3450900" cy="15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Gowun Dodum"/>
                <a:ea typeface="Gowun Dodum"/>
                <a:cs typeface="Gowun Dodum"/>
                <a:sym typeface="Gowun Dodum"/>
              </a:rPr>
              <a:t>프로젝트 </a:t>
            </a:r>
            <a:endParaRPr b="1" sz="4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Gowun Dodum"/>
                <a:ea typeface="Gowun Dodum"/>
                <a:cs typeface="Gowun Dodum"/>
                <a:sym typeface="Gowun Dodum"/>
              </a:rPr>
              <a:t>개요</a:t>
            </a:r>
            <a:endParaRPr b="1" sz="4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261" name="Google Shape;2261;p28"/>
          <p:cNvSpPr txBox="1"/>
          <p:nvPr>
            <p:ph idx="2" type="title"/>
          </p:nvPr>
        </p:nvSpPr>
        <p:spPr>
          <a:xfrm>
            <a:off x="5367575" y="1352850"/>
            <a:ext cx="2330100" cy="9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262" name="Google Shape;2262;p28"/>
          <p:cNvGrpSpPr/>
          <p:nvPr/>
        </p:nvGrpSpPr>
        <p:grpSpPr>
          <a:xfrm>
            <a:off x="435284" y="2391181"/>
            <a:ext cx="2351004" cy="4425656"/>
            <a:chOff x="5492025" y="895275"/>
            <a:chExt cx="2055612" cy="3869595"/>
          </a:xfrm>
        </p:grpSpPr>
        <p:sp>
          <p:nvSpPr>
            <p:cNvPr id="2263" name="Google Shape;2263;p28"/>
            <p:cNvSpPr/>
            <p:nvPr/>
          </p:nvSpPr>
          <p:spPr>
            <a:xfrm>
              <a:off x="5492025" y="895275"/>
              <a:ext cx="2055612" cy="3869595"/>
            </a:xfrm>
            <a:custGeom>
              <a:rect b="b" l="l" r="r" t="t"/>
              <a:pathLst>
                <a:path extrusionOk="0" h="31789" w="16887">
                  <a:moveTo>
                    <a:pt x="3773" y="0"/>
                  </a:moveTo>
                  <a:cubicBezTo>
                    <a:pt x="1687" y="0"/>
                    <a:pt x="1" y="1687"/>
                    <a:pt x="1" y="3759"/>
                  </a:cubicBezTo>
                  <a:lnTo>
                    <a:pt x="1" y="15729"/>
                  </a:lnTo>
                  <a:lnTo>
                    <a:pt x="14" y="15729"/>
                  </a:lnTo>
                  <a:lnTo>
                    <a:pt x="14" y="31788"/>
                  </a:lnTo>
                  <a:lnTo>
                    <a:pt x="2874" y="31788"/>
                  </a:lnTo>
                  <a:lnTo>
                    <a:pt x="2874" y="13157"/>
                  </a:lnTo>
                  <a:lnTo>
                    <a:pt x="2861" y="13157"/>
                  </a:lnTo>
                  <a:lnTo>
                    <a:pt x="2861" y="3759"/>
                  </a:lnTo>
                  <a:cubicBezTo>
                    <a:pt x="2861" y="3269"/>
                    <a:pt x="3269" y="2860"/>
                    <a:pt x="3773" y="2860"/>
                  </a:cubicBezTo>
                  <a:cubicBezTo>
                    <a:pt x="4276" y="2860"/>
                    <a:pt x="4684" y="3269"/>
                    <a:pt x="4684" y="3759"/>
                  </a:cubicBezTo>
                  <a:lnTo>
                    <a:pt x="4671" y="12748"/>
                  </a:lnTo>
                  <a:cubicBezTo>
                    <a:pt x="4671" y="14817"/>
                    <a:pt x="6374" y="16507"/>
                    <a:pt x="8443" y="16507"/>
                  </a:cubicBezTo>
                  <a:cubicBezTo>
                    <a:pt x="10525" y="16507"/>
                    <a:pt x="12215" y="14817"/>
                    <a:pt x="12215" y="12748"/>
                  </a:cubicBezTo>
                  <a:lnTo>
                    <a:pt x="12215" y="3759"/>
                  </a:lnTo>
                  <a:cubicBezTo>
                    <a:pt x="12215" y="3269"/>
                    <a:pt x="12624" y="2860"/>
                    <a:pt x="13114" y="2860"/>
                  </a:cubicBezTo>
                  <a:cubicBezTo>
                    <a:pt x="13618" y="2860"/>
                    <a:pt x="14026" y="3269"/>
                    <a:pt x="14026" y="3759"/>
                  </a:cubicBezTo>
                  <a:lnTo>
                    <a:pt x="14026" y="13157"/>
                  </a:lnTo>
                  <a:lnTo>
                    <a:pt x="14026" y="31788"/>
                  </a:lnTo>
                  <a:lnTo>
                    <a:pt x="16886" y="31788"/>
                  </a:lnTo>
                  <a:lnTo>
                    <a:pt x="16886" y="15729"/>
                  </a:lnTo>
                  <a:lnTo>
                    <a:pt x="16886" y="3759"/>
                  </a:lnTo>
                  <a:cubicBezTo>
                    <a:pt x="16886" y="1687"/>
                    <a:pt x="15200" y="0"/>
                    <a:pt x="13114" y="0"/>
                  </a:cubicBezTo>
                  <a:cubicBezTo>
                    <a:pt x="11045" y="0"/>
                    <a:pt x="9355" y="1687"/>
                    <a:pt x="9355" y="3759"/>
                  </a:cubicBezTo>
                  <a:lnTo>
                    <a:pt x="9355" y="12748"/>
                  </a:lnTo>
                  <a:cubicBezTo>
                    <a:pt x="9355" y="13209"/>
                    <a:pt x="9002" y="13591"/>
                    <a:pt x="8564" y="13647"/>
                  </a:cubicBezTo>
                  <a:lnTo>
                    <a:pt x="8336" y="13647"/>
                  </a:lnTo>
                  <a:cubicBezTo>
                    <a:pt x="7884" y="13591"/>
                    <a:pt x="7531" y="13209"/>
                    <a:pt x="7531" y="12748"/>
                  </a:cubicBezTo>
                  <a:lnTo>
                    <a:pt x="7531" y="3759"/>
                  </a:lnTo>
                  <a:cubicBezTo>
                    <a:pt x="7531" y="1687"/>
                    <a:pt x="5842" y="0"/>
                    <a:pt x="37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64" name="Google Shape;2264;p28"/>
            <p:cNvGrpSpPr/>
            <p:nvPr/>
          </p:nvGrpSpPr>
          <p:grpSpPr>
            <a:xfrm>
              <a:off x="5659156" y="1062406"/>
              <a:ext cx="1720973" cy="3496726"/>
              <a:chOff x="5659156" y="1062406"/>
              <a:chExt cx="1720973" cy="3496726"/>
            </a:xfrm>
          </p:grpSpPr>
          <p:sp>
            <p:nvSpPr>
              <p:cNvPr id="2265" name="Google Shape;2265;p28"/>
              <p:cNvSpPr/>
              <p:nvPr/>
            </p:nvSpPr>
            <p:spPr>
              <a:xfrm>
                <a:off x="5661103" y="264595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28"/>
              <p:cNvSpPr/>
              <p:nvPr/>
            </p:nvSpPr>
            <p:spPr>
              <a:xfrm>
                <a:off x="7366861" y="3756465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28"/>
              <p:cNvSpPr/>
              <p:nvPr/>
            </p:nvSpPr>
            <p:spPr>
              <a:xfrm>
                <a:off x="7366861" y="3862732"/>
                <a:ext cx="13268" cy="54534"/>
              </a:xfrm>
              <a:custGeom>
                <a:rect b="b" l="l" r="r" t="t"/>
                <a:pathLst>
                  <a:path extrusionOk="0" h="448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28"/>
              <p:cNvSpPr/>
              <p:nvPr/>
            </p:nvSpPr>
            <p:spPr>
              <a:xfrm>
                <a:off x="7366861" y="3648615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28"/>
              <p:cNvSpPr/>
              <p:nvPr/>
            </p:nvSpPr>
            <p:spPr>
              <a:xfrm>
                <a:off x="7366861" y="4506059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28"/>
              <p:cNvSpPr/>
              <p:nvPr/>
            </p:nvSpPr>
            <p:spPr>
              <a:xfrm>
                <a:off x="7366861" y="397046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28"/>
              <p:cNvSpPr/>
              <p:nvPr/>
            </p:nvSpPr>
            <p:spPr>
              <a:xfrm>
                <a:off x="7366861" y="407831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28"/>
              <p:cNvSpPr/>
              <p:nvPr/>
            </p:nvSpPr>
            <p:spPr>
              <a:xfrm>
                <a:off x="7366861" y="4184213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28"/>
              <p:cNvSpPr/>
              <p:nvPr/>
            </p:nvSpPr>
            <p:spPr>
              <a:xfrm>
                <a:off x="7366861" y="4398209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1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28"/>
              <p:cNvSpPr/>
              <p:nvPr/>
            </p:nvSpPr>
            <p:spPr>
              <a:xfrm>
                <a:off x="7366861" y="429194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28"/>
              <p:cNvSpPr/>
              <p:nvPr/>
            </p:nvSpPr>
            <p:spPr>
              <a:xfrm>
                <a:off x="7366861" y="2896221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28"/>
              <p:cNvSpPr/>
              <p:nvPr/>
            </p:nvSpPr>
            <p:spPr>
              <a:xfrm>
                <a:off x="7366861" y="3004071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28"/>
              <p:cNvSpPr/>
              <p:nvPr/>
            </p:nvSpPr>
            <p:spPr>
              <a:xfrm>
                <a:off x="7366861" y="2789954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64"/>
                    </a:lnTo>
                    <a:lnTo>
                      <a:pt x="108" y="14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28"/>
              <p:cNvSpPr/>
              <p:nvPr/>
            </p:nvSpPr>
            <p:spPr>
              <a:xfrm>
                <a:off x="7366861" y="3111434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28"/>
              <p:cNvSpPr/>
              <p:nvPr/>
            </p:nvSpPr>
            <p:spPr>
              <a:xfrm>
                <a:off x="7366861" y="3217702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28"/>
              <p:cNvSpPr/>
              <p:nvPr/>
            </p:nvSpPr>
            <p:spPr>
              <a:xfrm>
                <a:off x="7366861" y="3325552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28"/>
              <p:cNvSpPr/>
              <p:nvPr/>
            </p:nvSpPr>
            <p:spPr>
              <a:xfrm>
                <a:off x="7366861" y="3539182"/>
                <a:ext cx="13268" cy="56603"/>
              </a:xfrm>
              <a:custGeom>
                <a:rect b="b" l="l" r="r" t="t"/>
                <a:pathLst>
                  <a:path extrusionOk="0" h="465" w="109">
                    <a:moveTo>
                      <a:pt x="0" y="1"/>
                    </a:moveTo>
                    <a:lnTo>
                      <a:pt x="0" y="30"/>
                    </a:lnTo>
                    <a:lnTo>
                      <a:pt x="0" y="439"/>
                    </a:lnTo>
                    <a:lnTo>
                      <a:pt x="0" y="465"/>
                    </a:lnTo>
                    <a:lnTo>
                      <a:pt x="108" y="465"/>
                    </a:lnTo>
                    <a:lnTo>
                      <a:pt x="108" y="439"/>
                    </a:lnTo>
                    <a:lnTo>
                      <a:pt x="108" y="30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28"/>
              <p:cNvSpPr/>
              <p:nvPr/>
            </p:nvSpPr>
            <p:spPr>
              <a:xfrm>
                <a:off x="7366861" y="3431819"/>
                <a:ext cx="13268" cy="54534"/>
              </a:xfrm>
              <a:custGeom>
                <a:rect b="b" l="l" r="r" t="t"/>
                <a:pathLst>
                  <a:path extrusionOk="0" h="448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28"/>
              <p:cNvSpPr/>
              <p:nvPr/>
            </p:nvSpPr>
            <p:spPr>
              <a:xfrm>
                <a:off x="5833347" y="1069101"/>
                <a:ext cx="54656" cy="29945"/>
              </a:xfrm>
              <a:custGeom>
                <a:rect b="b" l="l" r="r" t="t"/>
                <a:pathLst>
                  <a:path extrusionOk="0" h="246" w="449">
                    <a:moveTo>
                      <a:pt x="423" y="1"/>
                    </a:moveTo>
                    <a:cubicBezTo>
                      <a:pt x="285" y="43"/>
                      <a:pt x="138" y="83"/>
                      <a:pt x="1" y="151"/>
                    </a:cubicBezTo>
                    <a:lnTo>
                      <a:pt x="40" y="246"/>
                    </a:lnTo>
                    <a:cubicBezTo>
                      <a:pt x="178" y="190"/>
                      <a:pt x="315" y="138"/>
                      <a:pt x="449" y="109"/>
                    </a:cubicBezTo>
                    <a:lnTo>
                      <a:pt x="4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28"/>
              <p:cNvSpPr/>
              <p:nvPr/>
            </p:nvSpPr>
            <p:spPr>
              <a:xfrm>
                <a:off x="5659156" y="1720827"/>
                <a:ext cx="13633" cy="53073"/>
              </a:xfrm>
              <a:custGeom>
                <a:rect b="b" l="l" r="r" t="t"/>
                <a:pathLst>
                  <a:path extrusionOk="0" h="436" w="112">
                    <a:moveTo>
                      <a:pt x="0" y="1"/>
                    </a:moveTo>
                    <a:lnTo>
                      <a:pt x="0" y="436"/>
                    </a:lnTo>
                    <a:lnTo>
                      <a:pt x="111" y="436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28"/>
              <p:cNvSpPr/>
              <p:nvPr/>
            </p:nvSpPr>
            <p:spPr>
              <a:xfrm>
                <a:off x="5659156" y="1826729"/>
                <a:ext cx="13633" cy="55021"/>
              </a:xfrm>
              <a:custGeom>
                <a:rect b="b" l="l" r="r" t="t"/>
                <a:pathLst>
                  <a:path extrusionOk="0" h="452" w="112">
                    <a:moveTo>
                      <a:pt x="0" y="0"/>
                    </a:moveTo>
                    <a:lnTo>
                      <a:pt x="0" y="451"/>
                    </a:lnTo>
                    <a:lnTo>
                      <a:pt x="111" y="451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28"/>
              <p:cNvSpPr/>
              <p:nvPr/>
            </p:nvSpPr>
            <p:spPr>
              <a:xfrm>
                <a:off x="5659156" y="1506831"/>
                <a:ext cx="13633" cy="53073"/>
              </a:xfrm>
              <a:custGeom>
                <a:rect b="b" l="l" r="r" t="t"/>
                <a:pathLst>
                  <a:path extrusionOk="0" h="436" w="112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28"/>
              <p:cNvSpPr/>
              <p:nvPr/>
            </p:nvSpPr>
            <p:spPr>
              <a:xfrm>
                <a:off x="5682649" y="1190097"/>
                <a:ext cx="38222" cy="55021"/>
              </a:xfrm>
              <a:custGeom>
                <a:rect b="b" l="l" r="r" t="t"/>
                <a:pathLst>
                  <a:path extrusionOk="0" h="452" w="314">
                    <a:moveTo>
                      <a:pt x="216" y="0"/>
                    </a:moveTo>
                    <a:cubicBezTo>
                      <a:pt x="134" y="138"/>
                      <a:pt x="69" y="259"/>
                      <a:pt x="0" y="396"/>
                    </a:cubicBezTo>
                    <a:lnTo>
                      <a:pt x="108" y="452"/>
                    </a:lnTo>
                    <a:cubicBezTo>
                      <a:pt x="164" y="314"/>
                      <a:pt x="232" y="193"/>
                      <a:pt x="314" y="69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28"/>
              <p:cNvSpPr/>
              <p:nvPr/>
            </p:nvSpPr>
            <p:spPr>
              <a:xfrm>
                <a:off x="5659156" y="1398981"/>
                <a:ext cx="13633" cy="53438"/>
              </a:xfrm>
              <a:custGeom>
                <a:rect b="b" l="l" r="r" t="t"/>
                <a:pathLst>
                  <a:path extrusionOk="0" h="439" w="112">
                    <a:moveTo>
                      <a:pt x="0" y="1"/>
                    </a:moveTo>
                    <a:lnTo>
                      <a:pt x="0" y="439"/>
                    </a:lnTo>
                    <a:lnTo>
                      <a:pt x="111" y="43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28"/>
              <p:cNvSpPr/>
              <p:nvPr/>
            </p:nvSpPr>
            <p:spPr>
              <a:xfrm>
                <a:off x="5743878" y="1114140"/>
                <a:ext cx="49908" cy="44674"/>
              </a:xfrm>
              <a:custGeom>
                <a:rect b="b" l="l" r="r" t="t"/>
                <a:pathLst>
                  <a:path extrusionOk="0" h="367" w="410">
                    <a:moveTo>
                      <a:pt x="340" y="0"/>
                    </a:moveTo>
                    <a:cubicBezTo>
                      <a:pt x="220" y="82"/>
                      <a:pt x="108" y="177"/>
                      <a:pt x="1" y="285"/>
                    </a:cubicBezTo>
                    <a:lnTo>
                      <a:pt x="82" y="366"/>
                    </a:lnTo>
                    <a:cubicBezTo>
                      <a:pt x="177" y="258"/>
                      <a:pt x="285" y="164"/>
                      <a:pt x="409" y="82"/>
                    </a:cubicBez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28"/>
              <p:cNvSpPr/>
              <p:nvPr/>
            </p:nvSpPr>
            <p:spPr>
              <a:xfrm>
                <a:off x="5659156" y="1291131"/>
                <a:ext cx="19963" cy="55021"/>
              </a:xfrm>
              <a:custGeom>
                <a:rect b="b" l="l" r="r" t="t"/>
                <a:pathLst>
                  <a:path extrusionOk="0" h="452" w="164">
                    <a:moveTo>
                      <a:pt x="56" y="1"/>
                    </a:moveTo>
                    <a:cubicBezTo>
                      <a:pt x="30" y="151"/>
                      <a:pt x="17" y="301"/>
                      <a:pt x="0" y="452"/>
                    </a:cubicBezTo>
                    <a:lnTo>
                      <a:pt x="111" y="452"/>
                    </a:lnTo>
                    <a:cubicBezTo>
                      <a:pt x="125" y="301"/>
                      <a:pt x="138" y="164"/>
                      <a:pt x="164" y="30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28"/>
              <p:cNvSpPr/>
              <p:nvPr/>
            </p:nvSpPr>
            <p:spPr>
              <a:xfrm>
                <a:off x="5659156" y="1613098"/>
                <a:ext cx="13633" cy="52951"/>
              </a:xfrm>
              <a:custGeom>
                <a:rect b="b" l="l" r="r" t="t"/>
                <a:pathLst>
                  <a:path extrusionOk="0" h="435" w="112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28"/>
              <p:cNvSpPr/>
              <p:nvPr/>
            </p:nvSpPr>
            <p:spPr>
              <a:xfrm>
                <a:off x="5659156" y="2470055"/>
                <a:ext cx="13633" cy="53073"/>
              </a:xfrm>
              <a:custGeom>
                <a:rect b="b" l="l" r="r" t="t"/>
                <a:pathLst>
                  <a:path extrusionOk="0" h="436" w="112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28"/>
              <p:cNvSpPr/>
              <p:nvPr/>
            </p:nvSpPr>
            <p:spPr>
              <a:xfrm>
                <a:off x="5659156" y="2576323"/>
                <a:ext cx="13633" cy="54656"/>
              </a:xfrm>
              <a:custGeom>
                <a:rect b="b" l="l" r="r" t="t"/>
                <a:pathLst>
                  <a:path extrusionOk="0" h="449" w="112">
                    <a:moveTo>
                      <a:pt x="0" y="0"/>
                    </a:moveTo>
                    <a:lnTo>
                      <a:pt x="0" y="448"/>
                    </a:lnTo>
                    <a:lnTo>
                      <a:pt x="111" y="44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28"/>
              <p:cNvSpPr/>
              <p:nvPr/>
            </p:nvSpPr>
            <p:spPr>
              <a:xfrm>
                <a:off x="5659156" y="1934579"/>
                <a:ext cx="13633" cy="52951"/>
              </a:xfrm>
              <a:custGeom>
                <a:rect b="b" l="l" r="r" t="t"/>
                <a:pathLst>
                  <a:path extrusionOk="0" h="435" w="112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28"/>
              <p:cNvSpPr/>
              <p:nvPr/>
            </p:nvSpPr>
            <p:spPr>
              <a:xfrm>
                <a:off x="5659156" y="2683808"/>
                <a:ext cx="13633" cy="53317"/>
              </a:xfrm>
              <a:custGeom>
                <a:rect b="b" l="l" r="r" t="t"/>
                <a:pathLst>
                  <a:path extrusionOk="0" h="438" w="112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28"/>
              <p:cNvSpPr/>
              <p:nvPr/>
            </p:nvSpPr>
            <p:spPr>
              <a:xfrm>
                <a:off x="5659156" y="2040725"/>
                <a:ext cx="13633" cy="54656"/>
              </a:xfrm>
              <a:custGeom>
                <a:rect b="b" l="l" r="r" t="t"/>
                <a:pathLst>
                  <a:path extrusionOk="0" h="449" w="112">
                    <a:moveTo>
                      <a:pt x="0" y="1"/>
                    </a:moveTo>
                    <a:lnTo>
                      <a:pt x="0" y="449"/>
                    </a:lnTo>
                    <a:lnTo>
                      <a:pt x="111" y="44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28"/>
              <p:cNvSpPr/>
              <p:nvPr/>
            </p:nvSpPr>
            <p:spPr>
              <a:xfrm>
                <a:off x="5659156" y="2148575"/>
                <a:ext cx="13633" cy="53073"/>
              </a:xfrm>
              <a:custGeom>
                <a:rect b="b" l="l" r="r" t="t"/>
                <a:pathLst>
                  <a:path extrusionOk="0" h="436" w="112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28"/>
              <p:cNvSpPr/>
              <p:nvPr/>
            </p:nvSpPr>
            <p:spPr>
              <a:xfrm>
                <a:off x="5659156" y="2362205"/>
                <a:ext cx="13633" cy="55021"/>
              </a:xfrm>
              <a:custGeom>
                <a:rect b="b" l="l" r="r" t="t"/>
                <a:pathLst>
                  <a:path extrusionOk="0" h="452" w="112">
                    <a:moveTo>
                      <a:pt x="0" y="1"/>
                    </a:moveTo>
                    <a:lnTo>
                      <a:pt x="0" y="452"/>
                    </a:lnTo>
                    <a:lnTo>
                      <a:pt x="111" y="452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28"/>
              <p:cNvSpPr/>
              <p:nvPr/>
            </p:nvSpPr>
            <p:spPr>
              <a:xfrm>
                <a:off x="5659156" y="2256060"/>
                <a:ext cx="13633" cy="53438"/>
              </a:xfrm>
              <a:custGeom>
                <a:rect b="b" l="l" r="r" t="t"/>
                <a:pathLst>
                  <a:path extrusionOk="0" h="439" w="112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28"/>
              <p:cNvSpPr/>
              <p:nvPr/>
            </p:nvSpPr>
            <p:spPr>
              <a:xfrm>
                <a:off x="6228107" y="1965984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28"/>
              <p:cNvSpPr/>
              <p:nvPr/>
            </p:nvSpPr>
            <p:spPr>
              <a:xfrm>
                <a:off x="6228107" y="1430386"/>
                <a:ext cx="14851" cy="53438"/>
              </a:xfrm>
              <a:custGeom>
                <a:rect b="b" l="l" r="r" t="t"/>
                <a:pathLst>
                  <a:path extrusionOk="0" h="439" w="122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28"/>
              <p:cNvSpPr/>
              <p:nvPr/>
            </p:nvSpPr>
            <p:spPr>
              <a:xfrm>
                <a:off x="6228107" y="1538236"/>
                <a:ext cx="14851" cy="53438"/>
              </a:xfrm>
              <a:custGeom>
                <a:rect b="b" l="l" r="r" t="t"/>
                <a:pathLst>
                  <a:path extrusionOk="0" h="439" w="122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28"/>
              <p:cNvSpPr/>
              <p:nvPr/>
            </p:nvSpPr>
            <p:spPr>
              <a:xfrm>
                <a:off x="6228107" y="1644504"/>
                <a:ext cx="14851" cy="54656"/>
              </a:xfrm>
              <a:custGeom>
                <a:rect b="b" l="l" r="r" t="t"/>
                <a:pathLst>
                  <a:path extrusionOk="0" h="449" w="122">
                    <a:moveTo>
                      <a:pt x="0" y="0"/>
                    </a:move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28"/>
              <p:cNvSpPr/>
              <p:nvPr/>
            </p:nvSpPr>
            <p:spPr>
              <a:xfrm>
                <a:off x="6228107" y="2393733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28"/>
              <p:cNvSpPr/>
              <p:nvPr/>
            </p:nvSpPr>
            <p:spPr>
              <a:xfrm>
                <a:off x="6448554" y="2715578"/>
                <a:ext cx="54656" cy="21546"/>
              </a:xfrm>
              <a:custGeom>
                <a:rect b="b" l="l" r="r" t="t"/>
                <a:pathLst>
                  <a:path extrusionOk="0" h="177" w="449">
                    <a:moveTo>
                      <a:pt x="26" y="1"/>
                    </a:moveTo>
                    <a:lnTo>
                      <a:pt x="0" y="108"/>
                    </a:lnTo>
                    <a:cubicBezTo>
                      <a:pt x="134" y="148"/>
                      <a:pt x="285" y="164"/>
                      <a:pt x="435" y="177"/>
                    </a:cubicBezTo>
                    <a:lnTo>
                      <a:pt x="448" y="66"/>
                    </a:lnTo>
                    <a:cubicBezTo>
                      <a:pt x="298" y="53"/>
                      <a:pt x="164" y="40"/>
                      <a:pt x="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28"/>
              <p:cNvSpPr/>
              <p:nvPr/>
            </p:nvSpPr>
            <p:spPr>
              <a:xfrm>
                <a:off x="6228107" y="1752354"/>
                <a:ext cx="14851" cy="52951"/>
              </a:xfrm>
              <a:custGeom>
                <a:rect b="b" l="l" r="r" t="t"/>
                <a:pathLst>
                  <a:path extrusionOk="0" h="435" w="122">
                    <a:moveTo>
                      <a:pt x="0" y="0"/>
                    </a:moveTo>
                    <a:lnTo>
                      <a:pt x="0" y="435"/>
                    </a:lnTo>
                    <a:lnTo>
                      <a:pt x="121" y="435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28"/>
              <p:cNvSpPr/>
              <p:nvPr/>
            </p:nvSpPr>
            <p:spPr>
              <a:xfrm>
                <a:off x="6234437" y="2499878"/>
                <a:ext cx="26780" cy="54656"/>
              </a:xfrm>
              <a:custGeom>
                <a:rect b="b" l="l" r="r" t="t"/>
                <a:pathLst>
                  <a:path extrusionOk="0" h="449" w="220">
                    <a:moveTo>
                      <a:pt x="112" y="1"/>
                    </a:moveTo>
                    <a:lnTo>
                      <a:pt x="1" y="14"/>
                    </a:lnTo>
                    <a:cubicBezTo>
                      <a:pt x="30" y="164"/>
                      <a:pt x="69" y="315"/>
                      <a:pt x="125" y="449"/>
                    </a:cubicBezTo>
                    <a:lnTo>
                      <a:pt x="220" y="409"/>
                    </a:lnTo>
                    <a:cubicBezTo>
                      <a:pt x="177" y="272"/>
                      <a:pt x="138" y="138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28"/>
              <p:cNvSpPr/>
              <p:nvPr/>
            </p:nvSpPr>
            <p:spPr>
              <a:xfrm>
                <a:off x="6349103" y="2672244"/>
                <a:ext cx="52951" cy="38222"/>
              </a:xfrm>
              <a:custGeom>
                <a:rect b="b" l="l" r="r" t="t"/>
                <a:pathLst>
                  <a:path extrusionOk="0" h="314" w="435">
                    <a:moveTo>
                      <a:pt x="69" y="0"/>
                    </a:moveTo>
                    <a:lnTo>
                      <a:pt x="0" y="82"/>
                    </a:lnTo>
                    <a:cubicBezTo>
                      <a:pt x="121" y="177"/>
                      <a:pt x="258" y="245"/>
                      <a:pt x="396" y="314"/>
                    </a:cubicBezTo>
                    <a:lnTo>
                      <a:pt x="435" y="219"/>
                    </a:lnTo>
                    <a:cubicBezTo>
                      <a:pt x="314" y="151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28"/>
              <p:cNvSpPr/>
              <p:nvPr/>
            </p:nvSpPr>
            <p:spPr>
              <a:xfrm>
                <a:off x="6274241" y="2596164"/>
                <a:ext cx="43457" cy="49908"/>
              </a:xfrm>
              <a:custGeom>
                <a:rect b="b" l="l" r="r" t="t"/>
                <a:pathLst>
                  <a:path extrusionOk="0" h="410" w="357">
                    <a:moveTo>
                      <a:pt x="95" y="1"/>
                    </a:moveTo>
                    <a:lnTo>
                      <a:pt x="1" y="53"/>
                    </a:lnTo>
                    <a:cubicBezTo>
                      <a:pt x="82" y="190"/>
                      <a:pt x="177" y="298"/>
                      <a:pt x="275" y="409"/>
                    </a:cubicBezTo>
                    <a:lnTo>
                      <a:pt x="357" y="341"/>
                    </a:lnTo>
                    <a:cubicBezTo>
                      <a:pt x="259" y="230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28"/>
              <p:cNvSpPr/>
              <p:nvPr/>
            </p:nvSpPr>
            <p:spPr>
              <a:xfrm>
                <a:off x="5939614" y="1062406"/>
                <a:ext cx="54656" cy="16798"/>
              </a:xfrm>
              <a:custGeom>
                <a:rect b="b" l="l" r="r" t="t"/>
                <a:pathLst>
                  <a:path extrusionOk="0" h="138" w="449">
                    <a:moveTo>
                      <a:pt x="1" y="0"/>
                    </a:moveTo>
                    <a:lnTo>
                      <a:pt x="1" y="111"/>
                    </a:lnTo>
                    <a:lnTo>
                      <a:pt x="96" y="111"/>
                    </a:lnTo>
                    <a:cubicBezTo>
                      <a:pt x="203" y="111"/>
                      <a:pt x="328" y="111"/>
                      <a:pt x="435" y="138"/>
                    </a:cubicBezTo>
                    <a:lnTo>
                      <a:pt x="449" y="30"/>
                    </a:lnTo>
                    <a:cubicBezTo>
                      <a:pt x="341" y="0"/>
                      <a:pt x="216" y="0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28"/>
              <p:cNvSpPr/>
              <p:nvPr/>
            </p:nvSpPr>
            <p:spPr>
              <a:xfrm>
                <a:off x="6228107" y="1323023"/>
                <a:ext cx="14851" cy="54656"/>
              </a:xfrm>
              <a:custGeom>
                <a:rect b="b" l="l" r="r" t="t"/>
                <a:pathLst>
                  <a:path extrusionOk="0" h="449" w="122">
                    <a:moveTo>
                      <a:pt x="108" y="0"/>
                    </a:moveTo>
                    <a:lnTo>
                      <a:pt x="0" y="13"/>
                    </a:lnTo>
                    <a:lnTo>
                      <a:pt x="0" y="245"/>
                    </a:ln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245"/>
                    </a:lnTo>
                    <a:cubicBezTo>
                      <a:pt x="121" y="164"/>
                      <a:pt x="108" y="82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28"/>
              <p:cNvSpPr/>
              <p:nvPr/>
            </p:nvSpPr>
            <p:spPr>
              <a:xfrm>
                <a:off x="6198284" y="1218338"/>
                <a:ext cx="31527" cy="55021"/>
              </a:xfrm>
              <a:custGeom>
                <a:rect b="b" l="l" r="r" t="t"/>
                <a:pathLst>
                  <a:path extrusionOk="0" h="452" w="259">
                    <a:moveTo>
                      <a:pt x="95" y="1"/>
                    </a:moveTo>
                    <a:lnTo>
                      <a:pt x="0" y="56"/>
                    </a:lnTo>
                    <a:cubicBezTo>
                      <a:pt x="53" y="177"/>
                      <a:pt x="108" y="314"/>
                      <a:pt x="147" y="452"/>
                    </a:cubicBezTo>
                    <a:lnTo>
                      <a:pt x="259" y="422"/>
                    </a:lnTo>
                    <a:cubicBezTo>
                      <a:pt x="216" y="272"/>
                      <a:pt x="164" y="138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28"/>
              <p:cNvSpPr/>
              <p:nvPr/>
            </p:nvSpPr>
            <p:spPr>
              <a:xfrm>
                <a:off x="6133403" y="1133981"/>
                <a:ext cx="46622" cy="47839"/>
              </a:xfrm>
              <a:custGeom>
                <a:rect b="b" l="l" r="r" t="t"/>
                <a:pathLst>
                  <a:path extrusionOk="0" h="393" w="383">
                    <a:moveTo>
                      <a:pt x="69" y="1"/>
                    </a:moveTo>
                    <a:lnTo>
                      <a:pt x="1" y="82"/>
                    </a:lnTo>
                    <a:cubicBezTo>
                      <a:pt x="108" y="177"/>
                      <a:pt x="206" y="272"/>
                      <a:pt x="288" y="393"/>
                    </a:cubicBezTo>
                    <a:lnTo>
                      <a:pt x="383" y="327"/>
                    </a:lnTo>
                    <a:cubicBezTo>
                      <a:pt x="288" y="203"/>
                      <a:pt x="177" y="95"/>
                      <a:pt x="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28"/>
              <p:cNvSpPr/>
              <p:nvPr/>
            </p:nvSpPr>
            <p:spPr>
              <a:xfrm>
                <a:off x="6042352" y="1079083"/>
                <a:ext cx="54534" cy="33110"/>
              </a:xfrm>
              <a:custGeom>
                <a:rect b="b" l="l" r="r" t="t"/>
                <a:pathLst>
                  <a:path extrusionOk="0" h="272" w="448">
                    <a:moveTo>
                      <a:pt x="39" y="1"/>
                    </a:moveTo>
                    <a:lnTo>
                      <a:pt x="0" y="95"/>
                    </a:lnTo>
                    <a:cubicBezTo>
                      <a:pt x="137" y="151"/>
                      <a:pt x="271" y="206"/>
                      <a:pt x="396" y="272"/>
                    </a:cubicBezTo>
                    <a:lnTo>
                      <a:pt x="448" y="177"/>
                    </a:lnTo>
                    <a:cubicBezTo>
                      <a:pt x="327" y="108"/>
                      <a:pt x="177" y="43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28"/>
              <p:cNvSpPr/>
              <p:nvPr/>
            </p:nvSpPr>
            <p:spPr>
              <a:xfrm>
                <a:off x="6228107" y="2287830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28"/>
              <p:cNvSpPr/>
              <p:nvPr/>
            </p:nvSpPr>
            <p:spPr>
              <a:xfrm>
                <a:off x="6228107" y="2073834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28"/>
              <p:cNvSpPr/>
              <p:nvPr/>
            </p:nvSpPr>
            <p:spPr>
              <a:xfrm>
                <a:off x="6228107" y="1858134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28"/>
              <p:cNvSpPr/>
              <p:nvPr/>
            </p:nvSpPr>
            <p:spPr>
              <a:xfrm>
                <a:off x="6228107" y="2179980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28"/>
              <p:cNvSpPr/>
              <p:nvPr/>
            </p:nvSpPr>
            <p:spPr>
              <a:xfrm>
                <a:off x="7151161" y="1069101"/>
                <a:ext cx="55021" cy="29945"/>
              </a:xfrm>
              <a:custGeom>
                <a:rect b="b" l="l" r="r" t="t"/>
                <a:pathLst>
                  <a:path extrusionOk="0" h="246" w="452">
                    <a:moveTo>
                      <a:pt x="30" y="1"/>
                    </a:moveTo>
                    <a:lnTo>
                      <a:pt x="1" y="109"/>
                    </a:lnTo>
                    <a:cubicBezTo>
                      <a:pt x="138" y="138"/>
                      <a:pt x="275" y="190"/>
                      <a:pt x="409" y="246"/>
                    </a:cubicBezTo>
                    <a:lnTo>
                      <a:pt x="452" y="151"/>
                    </a:lnTo>
                    <a:cubicBezTo>
                      <a:pt x="314" y="83"/>
                      <a:pt x="180" y="43"/>
                      <a:pt x="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28"/>
              <p:cNvSpPr/>
              <p:nvPr/>
            </p:nvSpPr>
            <p:spPr>
              <a:xfrm>
                <a:off x="7366861" y="1720827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28"/>
              <p:cNvSpPr/>
              <p:nvPr/>
            </p:nvSpPr>
            <p:spPr>
              <a:xfrm>
                <a:off x="7366861" y="1826729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28"/>
              <p:cNvSpPr/>
              <p:nvPr/>
            </p:nvSpPr>
            <p:spPr>
              <a:xfrm>
                <a:off x="7366861" y="150683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28"/>
              <p:cNvSpPr/>
              <p:nvPr/>
            </p:nvSpPr>
            <p:spPr>
              <a:xfrm>
                <a:off x="7318657" y="1190097"/>
                <a:ext cx="38344" cy="55021"/>
              </a:xfrm>
              <a:custGeom>
                <a:rect b="b" l="l" r="r" t="t"/>
                <a:pathLst>
                  <a:path extrusionOk="0" h="452" w="315">
                    <a:moveTo>
                      <a:pt x="96" y="0"/>
                    </a:moveTo>
                    <a:lnTo>
                      <a:pt x="1" y="69"/>
                    </a:lnTo>
                    <a:cubicBezTo>
                      <a:pt x="82" y="193"/>
                      <a:pt x="151" y="314"/>
                      <a:pt x="207" y="452"/>
                    </a:cubicBezTo>
                    <a:lnTo>
                      <a:pt x="315" y="396"/>
                    </a:lnTo>
                    <a:cubicBezTo>
                      <a:pt x="259" y="259"/>
                      <a:pt x="177" y="138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28"/>
              <p:cNvSpPr/>
              <p:nvPr/>
            </p:nvSpPr>
            <p:spPr>
              <a:xfrm>
                <a:off x="7366861" y="1398981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28"/>
              <p:cNvSpPr/>
              <p:nvPr/>
            </p:nvSpPr>
            <p:spPr>
              <a:xfrm>
                <a:off x="7245864" y="1114140"/>
                <a:ext cx="49908" cy="44674"/>
              </a:xfrm>
              <a:custGeom>
                <a:rect b="b" l="l" r="r" t="t"/>
                <a:pathLst>
                  <a:path extrusionOk="0" h="367" w="410">
                    <a:moveTo>
                      <a:pt x="69" y="0"/>
                    </a:moveTo>
                    <a:lnTo>
                      <a:pt x="1" y="82"/>
                    </a:lnTo>
                    <a:cubicBezTo>
                      <a:pt x="122" y="164"/>
                      <a:pt x="233" y="258"/>
                      <a:pt x="327" y="366"/>
                    </a:cubicBezTo>
                    <a:lnTo>
                      <a:pt x="409" y="285"/>
                    </a:lnTo>
                    <a:cubicBezTo>
                      <a:pt x="314" y="177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28"/>
              <p:cNvSpPr/>
              <p:nvPr/>
            </p:nvSpPr>
            <p:spPr>
              <a:xfrm>
                <a:off x="7360044" y="1291131"/>
                <a:ext cx="20085" cy="55021"/>
              </a:xfrm>
              <a:custGeom>
                <a:rect b="b" l="l" r="r" t="t"/>
                <a:pathLst>
                  <a:path extrusionOk="0" h="452" w="165">
                    <a:moveTo>
                      <a:pt x="112" y="1"/>
                    </a:moveTo>
                    <a:lnTo>
                      <a:pt x="1" y="30"/>
                    </a:lnTo>
                    <a:cubicBezTo>
                      <a:pt x="30" y="164"/>
                      <a:pt x="56" y="301"/>
                      <a:pt x="56" y="452"/>
                    </a:cubicBezTo>
                    <a:lnTo>
                      <a:pt x="164" y="452"/>
                    </a:lnTo>
                    <a:cubicBezTo>
                      <a:pt x="164" y="301"/>
                      <a:pt x="138" y="151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28"/>
              <p:cNvSpPr/>
              <p:nvPr/>
            </p:nvSpPr>
            <p:spPr>
              <a:xfrm>
                <a:off x="7366861" y="1613098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28"/>
              <p:cNvSpPr/>
              <p:nvPr/>
            </p:nvSpPr>
            <p:spPr>
              <a:xfrm>
                <a:off x="7366861" y="2470055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28"/>
              <p:cNvSpPr/>
              <p:nvPr/>
            </p:nvSpPr>
            <p:spPr>
              <a:xfrm>
                <a:off x="7366861" y="2576323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28"/>
              <p:cNvSpPr/>
              <p:nvPr/>
            </p:nvSpPr>
            <p:spPr>
              <a:xfrm>
                <a:off x="7366861" y="1934579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28"/>
              <p:cNvSpPr/>
              <p:nvPr/>
            </p:nvSpPr>
            <p:spPr>
              <a:xfrm>
                <a:off x="7366861" y="2683808"/>
                <a:ext cx="13268" cy="53317"/>
              </a:xfrm>
              <a:custGeom>
                <a:rect b="b" l="l" r="r" t="t"/>
                <a:pathLst>
                  <a:path extrusionOk="0" h="438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28"/>
              <p:cNvSpPr/>
              <p:nvPr/>
            </p:nvSpPr>
            <p:spPr>
              <a:xfrm>
                <a:off x="7366861" y="2040725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28"/>
              <p:cNvSpPr/>
              <p:nvPr/>
            </p:nvSpPr>
            <p:spPr>
              <a:xfrm>
                <a:off x="7366861" y="2148575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28"/>
              <p:cNvSpPr/>
              <p:nvPr/>
            </p:nvSpPr>
            <p:spPr>
              <a:xfrm>
                <a:off x="7366861" y="2362205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28"/>
              <p:cNvSpPr/>
              <p:nvPr/>
            </p:nvSpPr>
            <p:spPr>
              <a:xfrm>
                <a:off x="7366861" y="2256060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28"/>
              <p:cNvSpPr/>
              <p:nvPr/>
            </p:nvSpPr>
            <p:spPr>
              <a:xfrm>
                <a:off x="6798275" y="1965984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28"/>
              <p:cNvSpPr/>
              <p:nvPr/>
            </p:nvSpPr>
            <p:spPr>
              <a:xfrm>
                <a:off x="6798275" y="1430386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28"/>
              <p:cNvSpPr/>
              <p:nvPr/>
            </p:nvSpPr>
            <p:spPr>
              <a:xfrm>
                <a:off x="6798275" y="1538236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28"/>
              <p:cNvSpPr/>
              <p:nvPr/>
            </p:nvSpPr>
            <p:spPr>
              <a:xfrm>
                <a:off x="6798275" y="1644504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28"/>
              <p:cNvSpPr/>
              <p:nvPr/>
            </p:nvSpPr>
            <p:spPr>
              <a:xfrm>
                <a:off x="6798275" y="2393733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28"/>
              <p:cNvSpPr/>
              <p:nvPr/>
            </p:nvSpPr>
            <p:spPr>
              <a:xfrm>
                <a:off x="6536441" y="2715578"/>
                <a:ext cx="54656" cy="21546"/>
              </a:xfrm>
              <a:custGeom>
                <a:rect b="b" l="l" r="r" t="t"/>
                <a:pathLst>
                  <a:path extrusionOk="0" h="177" w="449">
                    <a:moveTo>
                      <a:pt x="422" y="1"/>
                    </a:moveTo>
                    <a:cubicBezTo>
                      <a:pt x="285" y="40"/>
                      <a:pt x="148" y="53"/>
                      <a:pt x="1" y="66"/>
                    </a:cubicBezTo>
                    <a:lnTo>
                      <a:pt x="14" y="177"/>
                    </a:lnTo>
                    <a:cubicBezTo>
                      <a:pt x="164" y="164"/>
                      <a:pt x="311" y="148"/>
                      <a:pt x="448" y="108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28"/>
              <p:cNvSpPr/>
              <p:nvPr/>
            </p:nvSpPr>
            <p:spPr>
              <a:xfrm>
                <a:off x="6798275" y="1752354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28"/>
              <p:cNvSpPr/>
              <p:nvPr/>
            </p:nvSpPr>
            <p:spPr>
              <a:xfrm>
                <a:off x="6778312" y="2499878"/>
                <a:ext cx="28484" cy="54656"/>
              </a:xfrm>
              <a:custGeom>
                <a:rect b="b" l="l" r="r" t="t"/>
                <a:pathLst>
                  <a:path extrusionOk="0" h="449" w="234">
                    <a:moveTo>
                      <a:pt x="122" y="1"/>
                    </a:moveTo>
                    <a:cubicBezTo>
                      <a:pt x="96" y="138"/>
                      <a:pt x="57" y="272"/>
                      <a:pt x="1" y="409"/>
                    </a:cubicBezTo>
                    <a:lnTo>
                      <a:pt x="96" y="449"/>
                    </a:lnTo>
                    <a:cubicBezTo>
                      <a:pt x="151" y="315"/>
                      <a:pt x="204" y="164"/>
                      <a:pt x="233" y="14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28"/>
              <p:cNvSpPr/>
              <p:nvPr/>
            </p:nvSpPr>
            <p:spPr>
              <a:xfrm>
                <a:off x="6637474" y="2672244"/>
                <a:ext cx="53073" cy="38222"/>
              </a:xfrm>
              <a:custGeom>
                <a:rect b="b" l="l" r="r" t="t"/>
                <a:pathLst>
                  <a:path extrusionOk="0" h="314" w="436">
                    <a:moveTo>
                      <a:pt x="367" y="0"/>
                    </a:moveTo>
                    <a:cubicBezTo>
                      <a:pt x="259" y="82"/>
                      <a:pt x="135" y="151"/>
                      <a:pt x="1" y="219"/>
                    </a:cubicBezTo>
                    <a:lnTo>
                      <a:pt x="53" y="314"/>
                    </a:lnTo>
                    <a:cubicBezTo>
                      <a:pt x="190" y="245"/>
                      <a:pt x="315" y="177"/>
                      <a:pt x="436" y="82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28"/>
              <p:cNvSpPr/>
              <p:nvPr/>
            </p:nvSpPr>
            <p:spPr>
              <a:xfrm>
                <a:off x="6721831" y="2596164"/>
                <a:ext cx="43578" cy="49908"/>
              </a:xfrm>
              <a:custGeom>
                <a:rect b="b" l="l" r="r" t="t"/>
                <a:pathLst>
                  <a:path extrusionOk="0" h="410" w="358">
                    <a:moveTo>
                      <a:pt x="259" y="1"/>
                    </a:moveTo>
                    <a:cubicBezTo>
                      <a:pt x="194" y="122"/>
                      <a:pt x="96" y="230"/>
                      <a:pt x="1" y="341"/>
                    </a:cubicBezTo>
                    <a:lnTo>
                      <a:pt x="83" y="409"/>
                    </a:lnTo>
                    <a:cubicBezTo>
                      <a:pt x="177" y="298"/>
                      <a:pt x="275" y="190"/>
                      <a:pt x="357" y="53"/>
                    </a:cubicBez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28"/>
              <p:cNvSpPr/>
              <p:nvPr/>
            </p:nvSpPr>
            <p:spPr>
              <a:xfrm>
                <a:off x="7045380" y="1062406"/>
                <a:ext cx="54534" cy="16798"/>
              </a:xfrm>
              <a:custGeom>
                <a:rect b="b" l="l" r="r" t="t"/>
                <a:pathLst>
                  <a:path extrusionOk="0" h="138" w="448">
                    <a:moveTo>
                      <a:pt x="353" y="0"/>
                    </a:moveTo>
                    <a:cubicBezTo>
                      <a:pt x="245" y="0"/>
                      <a:pt x="121" y="0"/>
                      <a:pt x="0" y="30"/>
                    </a:cubicBezTo>
                    <a:lnTo>
                      <a:pt x="13" y="138"/>
                    </a:lnTo>
                    <a:cubicBezTo>
                      <a:pt x="134" y="111"/>
                      <a:pt x="245" y="111"/>
                      <a:pt x="353" y="111"/>
                    </a:cubicBezTo>
                    <a:lnTo>
                      <a:pt x="448" y="111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28"/>
              <p:cNvSpPr/>
              <p:nvPr/>
            </p:nvSpPr>
            <p:spPr>
              <a:xfrm>
                <a:off x="6798275" y="1323023"/>
                <a:ext cx="14851" cy="54656"/>
              </a:xfrm>
              <a:custGeom>
                <a:rect b="b" l="l" r="r" t="t"/>
                <a:pathLst>
                  <a:path extrusionOk="0" h="449" w="122">
                    <a:moveTo>
                      <a:pt x="13" y="0"/>
                    </a:moveTo>
                    <a:cubicBezTo>
                      <a:pt x="0" y="82"/>
                      <a:pt x="0" y="164"/>
                      <a:pt x="0" y="245"/>
                    </a:cubicBez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245"/>
                    </a:lnTo>
                    <a:cubicBezTo>
                      <a:pt x="108" y="177"/>
                      <a:pt x="108" y="95"/>
                      <a:pt x="121" y="1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28"/>
              <p:cNvSpPr/>
              <p:nvPr/>
            </p:nvSpPr>
            <p:spPr>
              <a:xfrm>
                <a:off x="6809839" y="1218338"/>
                <a:ext cx="33110" cy="55021"/>
              </a:xfrm>
              <a:custGeom>
                <a:rect b="b" l="l" r="r" t="t"/>
                <a:pathLst>
                  <a:path extrusionOk="0" h="452" w="272">
                    <a:moveTo>
                      <a:pt x="177" y="1"/>
                    </a:moveTo>
                    <a:cubicBezTo>
                      <a:pt x="108" y="138"/>
                      <a:pt x="43" y="272"/>
                      <a:pt x="0" y="422"/>
                    </a:cubicBezTo>
                    <a:lnTo>
                      <a:pt x="108" y="452"/>
                    </a:lnTo>
                    <a:cubicBezTo>
                      <a:pt x="151" y="314"/>
                      <a:pt x="206" y="177"/>
                      <a:pt x="271" y="56"/>
                    </a:cubicBez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28"/>
              <p:cNvSpPr/>
              <p:nvPr/>
            </p:nvSpPr>
            <p:spPr>
              <a:xfrm>
                <a:off x="6861086" y="1133981"/>
                <a:ext cx="46743" cy="47839"/>
              </a:xfrm>
              <a:custGeom>
                <a:rect b="b" l="l" r="r" t="t"/>
                <a:pathLst>
                  <a:path extrusionOk="0" h="393" w="384">
                    <a:moveTo>
                      <a:pt x="302" y="1"/>
                    </a:moveTo>
                    <a:cubicBezTo>
                      <a:pt x="194" y="95"/>
                      <a:pt x="83" y="203"/>
                      <a:pt x="1" y="327"/>
                    </a:cubicBezTo>
                    <a:lnTo>
                      <a:pt x="83" y="393"/>
                    </a:lnTo>
                    <a:cubicBezTo>
                      <a:pt x="164" y="272"/>
                      <a:pt x="275" y="177"/>
                      <a:pt x="383" y="82"/>
                    </a:cubicBezTo>
                    <a:lnTo>
                      <a:pt x="3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28"/>
              <p:cNvSpPr/>
              <p:nvPr/>
            </p:nvSpPr>
            <p:spPr>
              <a:xfrm>
                <a:off x="6942278" y="1079083"/>
                <a:ext cx="55021" cy="33110"/>
              </a:xfrm>
              <a:custGeom>
                <a:rect b="b" l="l" r="r" t="t"/>
                <a:pathLst>
                  <a:path extrusionOk="0" h="272" w="452">
                    <a:moveTo>
                      <a:pt x="409" y="1"/>
                    </a:moveTo>
                    <a:cubicBezTo>
                      <a:pt x="275" y="43"/>
                      <a:pt x="138" y="108"/>
                      <a:pt x="1" y="177"/>
                    </a:cubicBezTo>
                    <a:lnTo>
                      <a:pt x="56" y="272"/>
                    </a:lnTo>
                    <a:cubicBezTo>
                      <a:pt x="180" y="206"/>
                      <a:pt x="314" y="151"/>
                      <a:pt x="452" y="95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28"/>
              <p:cNvSpPr/>
              <p:nvPr/>
            </p:nvSpPr>
            <p:spPr>
              <a:xfrm>
                <a:off x="6798275" y="2287830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28"/>
              <p:cNvSpPr/>
              <p:nvPr/>
            </p:nvSpPr>
            <p:spPr>
              <a:xfrm>
                <a:off x="6798275" y="2073834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28"/>
              <p:cNvSpPr/>
              <p:nvPr/>
            </p:nvSpPr>
            <p:spPr>
              <a:xfrm>
                <a:off x="6798275" y="1858134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28"/>
              <p:cNvSpPr/>
              <p:nvPr/>
            </p:nvSpPr>
            <p:spPr>
              <a:xfrm>
                <a:off x="6798275" y="2179980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28"/>
              <p:cNvSpPr/>
              <p:nvPr/>
            </p:nvSpPr>
            <p:spPr>
              <a:xfrm>
                <a:off x="5661103" y="3756465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28"/>
              <p:cNvSpPr/>
              <p:nvPr/>
            </p:nvSpPr>
            <p:spPr>
              <a:xfrm>
                <a:off x="5661103" y="3862732"/>
                <a:ext cx="13268" cy="54534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28"/>
              <p:cNvSpPr/>
              <p:nvPr/>
            </p:nvSpPr>
            <p:spPr>
              <a:xfrm>
                <a:off x="5661103" y="3648615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28"/>
              <p:cNvSpPr/>
              <p:nvPr/>
            </p:nvSpPr>
            <p:spPr>
              <a:xfrm>
                <a:off x="5661103" y="4506059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28"/>
              <p:cNvSpPr/>
              <p:nvPr/>
            </p:nvSpPr>
            <p:spPr>
              <a:xfrm>
                <a:off x="5661103" y="397046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28"/>
              <p:cNvSpPr/>
              <p:nvPr/>
            </p:nvSpPr>
            <p:spPr>
              <a:xfrm>
                <a:off x="5661103" y="407831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28"/>
              <p:cNvSpPr/>
              <p:nvPr/>
            </p:nvSpPr>
            <p:spPr>
              <a:xfrm>
                <a:off x="5661103" y="4184213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28"/>
              <p:cNvSpPr/>
              <p:nvPr/>
            </p:nvSpPr>
            <p:spPr>
              <a:xfrm>
                <a:off x="5661103" y="4398209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28"/>
              <p:cNvSpPr/>
              <p:nvPr/>
            </p:nvSpPr>
            <p:spPr>
              <a:xfrm>
                <a:off x="5661103" y="429194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28"/>
              <p:cNvSpPr/>
              <p:nvPr/>
            </p:nvSpPr>
            <p:spPr>
              <a:xfrm>
                <a:off x="5661103" y="2896221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28"/>
              <p:cNvSpPr/>
              <p:nvPr/>
            </p:nvSpPr>
            <p:spPr>
              <a:xfrm>
                <a:off x="5661103" y="3004071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28"/>
              <p:cNvSpPr/>
              <p:nvPr/>
            </p:nvSpPr>
            <p:spPr>
              <a:xfrm>
                <a:off x="5659156" y="2789954"/>
                <a:ext cx="15216" cy="53073"/>
              </a:xfrm>
              <a:custGeom>
                <a:rect b="b" l="l" r="r" t="t"/>
                <a:pathLst>
                  <a:path extrusionOk="0" h="436" w="125">
                    <a:moveTo>
                      <a:pt x="17" y="1"/>
                    </a:moveTo>
                    <a:lnTo>
                      <a:pt x="17" y="14"/>
                    </a:lnTo>
                    <a:lnTo>
                      <a:pt x="0" y="14"/>
                    </a:lnTo>
                    <a:lnTo>
                      <a:pt x="0" y="164"/>
                    </a:lnTo>
                    <a:lnTo>
                      <a:pt x="17" y="164"/>
                    </a:lnTo>
                    <a:lnTo>
                      <a:pt x="17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28"/>
              <p:cNvSpPr/>
              <p:nvPr/>
            </p:nvSpPr>
            <p:spPr>
              <a:xfrm>
                <a:off x="5661103" y="3111434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28"/>
              <p:cNvSpPr/>
              <p:nvPr/>
            </p:nvSpPr>
            <p:spPr>
              <a:xfrm>
                <a:off x="5661103" y="3217702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28"/>
              <p:cNvSpPr/>
              <p:nvPr/>
            </p:nvSpPr>
            <p:spPr>
              <a:xfrm>
                <a:off x="5661103" y="3325552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28"/>
              <p:cNvSpPr/>
              <p:nvPr/>
            </p:nvSpPr>
            <p:spPr>
              <a:xfrm>
                <a:off x="5661103" y="3539182"/>
                <a:ext cx="13268" cy="56603"/>
              </a:xfrm>
              <a:custGeom>
                <a:rect b="b" l="l" r="r" t="t"/>
                <a:pathLst>
                  <a:path extrusionOk="0" h="465" w="109">
                    <a:moveTo>
                      <a:pt x="1" y="1"/>
                    </a:moveTo>
                    <a:lnTo>
                      <a:pt x="1" y="30"/>
                    </a:lnTo>
                    <a:lnTo>
                      <a:pt x="1" y="439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9"/>
                    </a:lnTo>
                    <a:lnTo>
                      <a:pt x="109" y="30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28"/>
              <p:cNvSpPr/>
              <p:nvPr/>
            </p:nvSpPr>
            <p:spPr>
              <a:xfrm>
                <a:off x="5661103" y="3431819"/>
                <a:ext cx="13268" cy="54534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72" name="Google Shape;2372;p28"/>
          <p:cNvGrpSpPr/>
          <p:nvPr/>
        </p:nvGrpSpPr>
        <p:grpSpPr>
          <a:xfrm>
            <a:off x="1232675" y="489200"/>
            <a:ext cx="2714372" cy="4003230"/>
            <a:chOff x="1080275" y="482975"/>
            <a:chExt cx="2714372" cy="4003230"/>
          </a:xfrm>
        </p:grpSpPr>
        <p:grpSp>
          <p:nvGrpSpPr>
            <p:cNvPr id="2373" name="Google Shape;2373;p28"/>
            <p:cNvGrpSpPr/>
            <p:nvPr/>
          </p:nvGrpSpPr>
          <p:grpSpPr>
            <a:xfrm rot="-754058">
              <a:off x="1692569" y="1032547"/>
              <a:ext cx="1764045" cy="3301286"/>
              <a:chOff x="5120779" y="818439"/>
              <a:chExt cx="1836564" cy="3437000"/>
            </a:xfrm>
          </p:grpSpPr>
          <p:sp>
            <p:nvSpPr>
              <p:cNvPr id="2374" name="Google Shape;2374;p28"/>
              <p:cNvSpPr/>
              <p:nvPr/>
            </p:nvSpPr>
            <p:spPr>
              <a:xfrm>
                <a:off x="5120779" y="818439"/>
                <a:ext cx="1836564" cy="3437000"/>
              </a:xfrm>
              <a:custGeom>
                <a:rect b="b" l="l" r="r" t="t"/>
                <a:pathLst>
                  <a:path extrusionOk="0" h="69911" w="37357">
                    <a:moveTo>
                      <a:pt x="3283" y="0"/>
                    </a:moveTo>
                    <a:cubicBezTo>
                      <a:pt x="1520" y="0"/>
                      <a:pt x="1" y="1520"/>
                      <a:pt x="1" y="3435"/>
                    </a:cubicBezTo>
                    <a:lnTo>
                      <a:pt x="1" y="66627"/>
                    </a:lnTo>
                    <a:cubicBezTo>
                      <a:pt x="1" y="68390"/>
                      <a:pt x="1520" y="69910"/>
                      <a:pt x="3283" y="69910"/>
                    </a:cubicBezTo>
                    <a:lnTo>
                      <a:pt x="34074" y="69910"/>
                    </a:lnTo>
                    <a:cubicBezTo>
                      <a:pt x="35837" y="69910"/>
                      <a:pt x="37357" y="68390"/>
                      <a:pt x="37357" y="66627"/>
                    </a:cubicBezTo>
                    <a:lnTo>
                      <a:pt x="37357" y="3435"/>
                    </a:lnTo>
                    <a:cubicBezTo>
                      <a:pt x="37357" y="1520"/>
                      <a:pt x="35837" y="0"/>
                      <a:pt x="34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28"/>
              <p:cNvSpPr/>
              <p:nvPr/>
            </p:nvSpPr>
            <p:spPr>
              <a:xfrm>
                <a:off x="5819675" y="947325"/>
                <a:ext cx="438600" cy="723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28"/>
              <p:cNvSpPr/>
              <p:nvPr/>
            </p:nvSpPr>
            <p:spPr>
              <a:xfrm>
                <a:off x="5900807" y="3952916"/>
                <a:ext cx="320700" cy="1938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77" name="Google Shape;2377;p28"/>
            <p:cNvSpPr/>
            <p:nvPr/>
          </p:nvSpPr>
          <p:spPr>
            <a:xfrm>
              <a:off x="1080275" y="482975"/>
              <a:ext cx="1559700" cy="397200"/>
            </a:xfrm>
            <a:prstGeom prst="wedgeRectCallout">
              <a:avLst>
                <a:gd fmla="val -11597" name="adj1"/>
                <a:gd fmla="val 110983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5"/>
                  </a:solidFill>
                  <a:latin typeface="Poppins"/>
                  <a:ea typeface="Poppins"/>
                  <a:cs typeface="Poppins"/>
                  <a:sym typeface="Poppins"/>
                </a:rPr>
                <a:t>CLEAN!</a:t>
              </a:r>
              <a:endParaRPr b="1" sz="16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2378" name="Google Shape;2378;p28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 rot="-741615">
            <a:off x="1979728" y="1372956"/>
            <a:ext cx="1491068" cy="2584213"/>
          </a:xfrm>
          <a:prstGeom prst="rect">
            <a:avLst/>
          </a:prstGeom>
        </p:spPr>
      </p:pic>
      <p:sp>
        <p:nvSpPr>
          <p:cNvPr id="2379" name="Google Shape;237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p57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수행결과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148" name="Google Shape;3148;p57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671066" y="1224676"/>
            <a:ext cx="6186182" cy="29771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480000" dist="57150">
              <a:srgbClr val="000000">
                <a:alpha val="46000"/>
              </a:srgbClr>
            </a:outerShdw>
          </a:effectLst>
        </p:spPr>
      </p:pic>
      <p:sp>
        <p:nvSpPr>
          <p:cNvPr id="3149" name="Google Shape;3149;p57"/>
          <p:cNvSpPr txBox="1"/>
          <p:nvPr/>
        </p:nvSpPr>
        <p:spPr>
          <a:xfrm>
            <a:off x="979650" y="1002726"/>
            <a:ext cx="110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50" name="Google Shape;3150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1" name="Google Shape;3151;p57"/>
          <p:cNvSpPr txBox="1"/>
          <p:nvPr/>
        </p:nvSpPr>
        <p:spPr>
          <a:xfrm>
            <a:off x="951026" y="701850"/>
            <a:ext cx="35796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900"/>
                </a:solidFill>
                <a:latin typeface="Gowun Dodum"/>
                <a:ea typeface="Gowun Dodum"/>
                <a:cs typeface="Gowun Dodum"/>
                <a:sym typeface="Gowun Dodum"/>
              </a:rPr>
              <a:t>날짜(달력)선택</a:t>
            </a:r>
            <a:endParaRPr b="1" sz="1800">
              <a:solidFill>
                <a:srgbClr val="FF99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3152" name="Google Shape;3152;p57"/>
          <p:cNvGrpSpPr/>
          <p:nvPr/>
        </p:nvGrpSpPr>
        <p:grpSpPr>
          <a:xfrm>
            <a:off x="642148" y="727133"/>
            <a:ext cx="337490" cy="312182"/>
            <a:chOff x="4056823" y="2249595"/>
            <a:chExt cx="337490" cy="312182"/>
          </a:xfrm>
        </p:grpSpPr>
        <p:sp>
          <p:nvSpPr>
            <p:cNvPr id="3153" name="Google Shape;3153;p57"/>
            <p:cNvSpPr/>
            <p:nvPr/>
          </p:nvSpPr>
          <p:spPr>
            <a:xfrm>
              <a:off x="4056823" y="2421269"/>
              <a:ext cx="201637" cy="127215"/>
            </a:xfrm>
            <a:custGeom>
              <a:rect b="b" l="l" r="r" t="t"/>
              <a:pathLst>
                <a:path extrusionOk="0" h="1694" w="2685">
                  <a:moveTo>
                    <a:pt x="0" y="0"/>
                  </a:moveTo>
                  <a:lnTo>
                    <a:pt x="0" y="1693"/>
                  </a:lnTo>
                  <a:lnTo>
                    <a:pt x="1056" y="1693"/>
                  </a:lnTo>
                  <a:cubicBezTo>
                    <a:pt x="999" y="1389"/>
                    <a:pt x="1266" y="1086"/>
                    <a:pt x="1599" y="1086"/>
                  </a:cubicBezTo>
                  <a:cubicBezTo>
                    <a:pt x="1903" y="1086"/>
                    <a:pt x="2171" y="1389"/>
                    <a:pt x="2113" y="1693"/>
                  </a:cubicBezTo>
                  <a:lnTo>
                    <a:pt x="2417" y="1693"/>
                  </a:lnTo>
                  <a:lnTo>
                    <a:pt x="2684" y="1180"/>
                  </a:lnTo>
                  <a:lnTo>
                    <a:pt x="2417" y="753"/>
                  </a:lnTo>
                  <a:lnTo>
                    <a:pt x="1570" y="637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54" name="Google Shape;3154;p57"/>
            <p:cNvSpPr/>
            <p:nvPr/>
          </p:nvSpPr>
          <p:spPr>
            <a:xfrm>
              <a:off x="4156778" y="2521225"/>
              <a:ext cx="40778" cy="40553"/>
            </a:xfrm>
            <a:custGeom>
              <a:rect b="b" l="l" r="r" t="t"/>
              <a:pathLst>
                <a:path extrusionOk="0" h="540" w="543">
                  <a:moveTo>
                    <a:pt x="268" y="1"/>
                  </a:moveTo>
                  <a:cubicBezTo>
                    <a:pt x="116" y="1"/>
                    <a:pt x="0" y="145"/>
                    <a:pt x="0" y="268"/>
                  </a:cubicBezTo>
                  <a:cubicBezTo>
                    <a:pt x="0" y="449"/>
                    <a:pt x="127" y="540"/>
                    <a:pt x="258" y="540"/>
                  </a:cubicBezTo>
                  <a:cubicBezTo>
                    <a:pt x="389" y="540"/>
                    <a:pt x="525" y="449"/>
                    <a:pt x="543" y="268"/>
                  </a:cubicBezTo>
                  <a:cubicBezTo>
                    <a:pt x="543" y="145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55" name="Google Shape;3155;p57"/>
            <p:cNvSpPr/>
            <p:nvPr/>
          </p:nvSpPr>
          <p:spPr>
            <a:xfrm>
              <a:off x="4317038" y="2249595"/>
              <a:ext cx="77275" cy="78852"/>
            </a:xfrm>
            <a:custGeom>
              <a:rect b="b" l="l" r="r" t="t"/>
              <a:pathLst>
                <a:path extrusionOk="0" h="1050" w="1029">
                  <a:moveTo>
                    <a:pt x="276" y="0"/>
                  </a:moveTo>
                  <a:cubicBezTo>
                    <a:pt x="182" y="0"/>
                    <a:pt x="95" y="29"/>
                    <a:pt x="1" y="58"/>
                  </a:cubicBezTo>
                  <a:cubicBezTo>
                    <a:pt x="362" y="210"/>
                    <a:pt x="608" y="658"/>
                    <a:pt x="485" y="1049"/>
                  </a:cubicBezTo>
                  <a:cubicBezTo>
                    <a:pt x="1028" y="810"/>
                    <a:pt x="876" y="0"/>
                    <a:pt x="276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56" name="Google Shape;3156;p57"/>
            <p:cNvSpPr/>
            <p:nvPr/>
          </p:nvSpPr>
          <p:spPr>
            <a:xfrm>
              <a:off x="4254030" y="2269496"/>
              <a:ext cx="90267" cy="81781"/>
            </a:xfrm>
            <a:custGeom>
              <a:rect b="b" l="l" r="r" t="t"/>
              <a:pathLst>
                <a:path extrusionOk="0" h="1089" w="1202">
                  <a:moveTo>
                    <a:pt x="575" y="0"/>
                  </a:moveTo>
                  <a:cubicBezTo>
                    <a:pt x="265" y="0"/>
                    <a:pt x="0" y="231"/>
                    <a:pt x="0" y="545"/>
                  </a:cubicBezTo>
                  <a:cubicBezTo>
                    <a:pt x="0" y="849"/>
                    <a:pt x="239" y="1088"/>
                    <a:pt x="543" y="1088"/>
                  </a:cubicBezTo>
                  <a:cubicBezTo>
                    <a:pt x="753" y="1088"/>
                    <a:pt x="934" y="965"/>
                    <a:pt x="1021" y="820"/>
                  </a:cubicBezTo>
                  <a:cubicBezTo>
                    <a:pt x="1201" y="488"/>
                    <a:pt x="992" y="61"/>
                    <a:pt x="630" y="3"/>
                  </a:cubicBezTo>
                  <a:cubicBezTo>
                    <a:pt x="612" y="1"/>
                    <a:pt x="593" y="0"/>
                    <a:pt x="575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57" name="Google Shape;3157;p57"/>
            <p:cNvSpPr/>
            <p:nvPr/>
          </p:nvSpPr>
          <p:spPr>
            <a:xfrm>
              <a:off x="4201837" y="2310424"/>
              <a:ext cx="115275" cy="115800"/>
            </a:xfrm>
            <a:custGeom>
              <a:rect b="b" l="l" r="r" t="t"/>
              <a:pathLst>
                <a:path extrusionOk="0" h="1542" w="1535">
                  <a:moveTo>
                    <a:pt x="1" y="0"/>
                  </a:moveTo>
                  <a:cubicBezTo>
                    <a:pt x="1" y="847"/>
                    <a:pt x="695" y="1541"/>
                    <a:pt x="1535" y="1541"/>
                  </a:cubicBezTo>
                  <a:lnTo>
                    <a:pt x="1535" y="1267"/>
                  </a:lnTo>
                  <a:cubicBezTo>
                    <a:pt x="811" y="1267"/>
                    <a:pt x="269" y="724"/>
                    <a:pt x="269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58" name="Google Shape;3158;p57"/>
            <p:cNvSpPr/>
            <p:nvPr/>
          </p:nvSpPr>
          <p:spPr>
            <a:xfrm>
              <a:off x="4156778" y="2306069"/>
              <a:ext cx="167392" cy="165215"/>
            </a:xfrm>
            <a:custGeom>
              <a:rect b="b" l="l" r="r" t="t"/>
              <a:pathLst>
                <a:path extrusionOk="0" h="2200" w="2229">
                  <a:moveTo>
                    <a:pt x="0" y="1"/>
                  </a:moveTo>
                  <a:cubicBezTo>
                    <a:pt x="0" y="572"/>
                    <a:pt x="239" y="1144"/>
                    <a:pt x="659" y="1563"/>
                  </a:cubicBezTo>
                  <a:cubicBezTo>
                    <a:pt x="1049" y="1990"/>
                    <a:pt x="1628" y="2200"/>
                    <a:pt x="2229" y="2200"/>
                  </a:cubicBezTo>
                  <a:lnTo>
                    <a:pt x="2229" y="1961"/>
                  </a:lnTo>
                  <a:cubicBezTo>
                    <a:pt x="1686" y="1961"/>
                    <a:pt x="1201" y="1744"/>
                    <a:pt x="840" y="1382"/>
                  </a:cubicBezTo>
                  <a:cubicBezTo>
                    <a:pt x="449" y="992"/>
                    <a:pt x="268" y="514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</p:grpSp>
      <p:sp>
        <p:nvSpPr>
          <p:cNvPr id="3159" name="Google Shape;3159;p57"/>
          <p:cNvSpPr txBox="1"/>
          <p:nvPr/>
        </p:nvSpPr>
        <p:spPr>
          <a:xfrm>
            <a:off x="530700" y="1339000"/>
            <a:ext cx="2248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달력 표출 후 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날짜를 선택하여 상세보기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  <p:cxnSp>
        <p:nvCxnSpPr>
          <p:cNvPr id="3160" name="Google Shape;3160;p57"/>
          <p:cNvCxnSpPr/>
          <p:nvPr/>
        </p:nvCxnSpPr>
        <p:spPr>
          <a:xfrm>
            <a:off x="2415475" y="2890300"/>
            <a:ext cx="1002900" cy="393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pic>
        <p:nvPicPr>
          <p:cNvPr id="3161" name="Google Shape;3161;p57"/>
          <p:cNvPicPr preferRelativeResize="0"/>
          <p:nvPr/>
        </p:nvPicPr>
        <p:blipFill rotWithShape="1">
          <a:blip r:embed="rId3">
            <a:alphaModFix/>
          </a:blip>
          <a:srcRect b="25391" l="11369" r="72223" t="44524"/>
          <a:stretch/>
        </p:blipFill>
        <p:spPr>
          <a:xfrm>
            <a:off x="642150" y="2115350"/>
            <a:ext cx="1693901" cy="149965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3300000" dist="76200">
              <a:srgbClr val="000000">
                <a:alpha val="50000"/>
              </a:srgbClr>
            </a:outerShdw>
          </a:effectLst>
        </p:spPr>
      </p:pic>
      <p:sp>
        <p:nvSpPr>
          <p:cNvPr id="3162" name="Google Shape;3162;p57"/>
          <p:cNvSpPr txBox="1"/>
          <p:nvPr/>
        </p:nvSpPr>
        <p:spPr>
          <a:xfrm>
            <a:off x="606900" y="3657273"/>
            <a:ext cx="22482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Gowun Dodum"/>
                <a:ea typeface="Gowun Dodum"/>
                <a:cs typeface="Gowun Dodum"/>
                <a:sym typeface="Gowun Dodum"/>
              </a:rPr>
              <a:t>데이터가 없는 경우 </a:t>
            </a:r>
            <a:endParaRPr b="1"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Gowun Dodum"/>
                <a:ea typeface="Gowun Dodum"/>
                <a:cs typeface="Gowun Dodum"/>
                <a:sym typeface="Gowun Dodum"/>
              </a:rPr>
              <a:t>특정 날짜 비활성화 처리  </a:t>
            </a:r>
            <a:endParaRPr b="1"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163" name="Google Shape;3163;p57"/>
          <p:cNvSpPr/>
          <p:nvPr/>
        </p:nvSpPr>
        <p:spPr>
          <a:xfrm>
            <a:off x="3924775" y="3313825"/>
            <a:ext cx="172200" cy="16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p58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수행결과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169" name="Google Shape;3169;p58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3105675" y="1205225"/>
            <a:ext cx="5751576" cy="27679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480000" dist="57150">
              <a:srgbClr val="000000">
                <a:alpha val="46000"/>
              </a:srgbClr>
            </a:outerShdw>
          </a:effectLst>
        </p:spPr>
      </p:pic>
      <p:sp>
        <p:nvSpPr>
          <p:cNvPr id="3170" name="Google Shape;3170;p58"/>
          <p:cNvSpPr txBox="1"/>
          <p:nvPr/>
        </p:nvSpPr>
        <p:spPr>
          <a:xfrm>
            <a:off x="979650" y="1002726"/>
            <a:ext cx="110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1" name="Google Shape;3171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2" name="Google Shape;3172;p58"/>
          <p:cNvSpPr txBox="1"/>
          <p:nvPr/>
        </p:nvSpPr>
        <p:spPr>
          <a:xfrm>
            <a:off x="951026" y="701850"/>
            <a:ext cx="35796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900"/>
                </a:solidFill>
                <a:latin typeface="Gowun Dodum"/>
                <a:ea typeface="Gowun Dodum"/>
                <a:cs typeface="Gowun Dodum"/>
                <a:sym typeface="Gowun Dodum"/>
              </a:rPr>
              <a:t>경로</a:t>
            </a:r>
            <a:endParaRPr b="1" sz="1100">
              <a:solidFill>
                <a:srgbClr val="FF99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3173" name="Google Shape;3173;p58"/>
          <p:cNvGrpSpPr/>
          <p:nvPr/>
        </p:nvGrpSpPr>
        <p:grpSpPr>
          <a:xfrm>
            <a:off x="642148" y="727133"/>
            <a:ext cx="337490" cy="312182"/>
            <a:chOff x="4056823" y="2249595"/>
            <a:chExt cx="337490" cy="312182"/>
          </a:xfrm>
        </p:grpSpPr>
        <p:sp>
          <p:nvSpPr>
            <p:cNvPr id="3174" name="Google Shape;3174;p58"/>
            <p:cNvSpPr/>
            <p:nvPr/>
          </p:nvSpPr>
          <p:spPr>
            <a:xfrm>
              <a:off x="4056823" y="2421269"/>
              <a:ext cx="201637" cy="127215"/>
            </a:xfrm>
            <a:custGeom>
              <a:rect b="b" l="l" r="r" t="t"/>
              <a:pathLst>
                <a:path extrusionOk="0" h="1694" w="2685">
                  <a:moveTo>
                    <a:pt x="0" y="0"/>
                  </a:moveTo>
                  <a:lnTo>
                    <a:pt x="0" y="1693"/>
                  </a:lnTo>
                  <a:lnTo>
                    <a:pt x="1056" y="1693"/>
                  </a:lnTo>
                  <a:cubicBezTo>
                    <a:pt x="999" y="1389"/>
                    <a:pt x="1266" y="1086"/>
                    <a:pt x="1599" y="1086"/>
                  </a:cubicBezTo>
                  <a:cubicBezTo>
                    <a:pt x="1903" y="1086"/>
                    <a:pt x="2171" y="1389"/>
                    <a:pt x="2113" y="1693"/>
                  </a:cubicBezTo>
                  <a:lnTo>
                    <a:pt x="2417" y="1693"/>
                  </a:lnTo>
                  <a:lnTo>
                    <a:pt x="2684" y="1180"/>
                  </a:lnTo>
                  <a:lnTo>
                    <a:pt x="2417" y="753"/>
                  </a:lnTo>
                  <a:lnTo>
                    <a:pt x="1570" y="637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75" name="Google Shape;3175;p58"/>
            <p:cNvSpPr/>
            <p:nvPr/>
          </p:nvSpPr>
          <p:spPr>
            <a:xfrm>
              <a:off x="4156778" y="2521225"/>
              <a:ext cx="40778" cy="40553"/>
            </a:xfrm>
            <a:custGeom>
              <a:rect b="b" l="l" r="r" t="t"/>
              <a:pathLst>
                <a:path extrusionOk="0" h="540" w="543">
                  <a:moveTo>
                    <a:pt x="268" y="1"/>
                  </a:moveTo>
                  <a:cubicBezTo>
                    <a:pt x="116" y="1"/>
                    <a:pt x="0" y="145"/>
                    <a:pt x="0" y="268"/>
                  </a:cubicBezTo>
                  <a:cubicBezTo>
                    <a:pt x="0" y="449"/>
                    <a:pt x="127" y="540"/>
                    <a:pt x="258" y="540"/>
                  </a:cubicBezTo>
                  <a:cubicBezTo>
                    <a:pt x="389" y="540"/>
                    <a:pt x="525" y="449"/>
                    <a:pt x="543" y="268"/>
                  </a:cubicBezTo>
                  <a:cubicBezTo>
                    <a:pt x="543" y="145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76" name="Google Shape;3176;p58"/>
            <p:cNvSpPr/>
            <p:nvPr/>
          </p:nvSpPr>
          <p:spPr>
            <a:xfrm>
              <a:off x="4317038" y="2249595"/>
              <a:ext cx="77275" cy="78852"/>
            </a:xfrm>
            <a:custGeom>
              <a:rect b="b" l="l" r="r" t="t"/>
              <a:pathLst>
                <a:path extrusionOk="0" h="1050" w="1029">
                  <a:moveTo>
                    <a:pt x="276" y="0"/>
                  </a:moveTo>
                  <a:cubicBezTo>
                    <a:pt x="182" y="0"/>
                    <a:pt x="95" y="29"/>
                    <a:pt x="1" y="58"/>
                  </a:cubicBezTo>
                  <a:cubicBezTo>
                    <a:pt x="362" y="210"/>
                    <a:pt x="608" y="658"/>
                    <a:pt x="485" y="1049"/>
                  </a:cubicBezTo>
                  <a:cubicBezTo>
                    <a:pt x="1028" y="810"/>
                    <a:pt x="876" y="0"/>
                    <a:pt x="276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77" name="Google Shape;3177;p58"/>
            <p:cNvSpPr/>
            <p:nvPr/>
          </p:nvSpPr>
          <p:spPr>
            <a:xfrm>
              <a:off x="4254030" y="2269496"/>
              <a:ext cx="90267" cy="81781"/>
            </a:xfrm>
            <a:custGeom>
              <a:rect b="b" l="l" r="r" t="t"/>
              <a:pathLst>
                <a:path extrusionOk="0" h="1089" w="1202">
                  <a:moveTo>
                    <a:pt x="575" y="0"/>
                  </a:moveTo>
                  <a:cubicBezTo>
                    <a:pt x="265" y="0"/>
                    <a:pt x="0" y="231"/>
                    <a:pt x="0" y="545"/>
                  </a:cubicBezTo>
                  <a:cubicBezTo>
                    <a:pt x="0" y="849"/>
                    <a:pt x="239" y="1088"/>
                    <a:pt x="543" y="1088"/>
                  </a:cubicBezTo>
                  <a:cubicBezTo>
                    <a:pt x="753" y="1088"/>
                    <a:pt x="934" y="965"/>
                    <a:pt x="1021" y="820"/>
                  </a:cubicBezTo>
                  <a:cubicBezTo>
                    <a:pt x="1201" y="488"/>
                    <a:pt x="992" y="61"/>
                    <a:pt x="630" y="3"/>
                  </a:cubicBezTo>
                  <a:cubicBezTo>
                    <a:pt x="612" y="1"/>
                    <a:pt x="593" y="0"/>
                    <a:pt x="575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78" name="Google Shape;3178;p58"/>
            <p:cNvSpPr/>
            <p:nvPr/>
          </p:nvSpPr>
          <p:spPr>
            <a:xfrm>
              <a:off x="4201837" y="2310424"/>
              <a:ext cx="115275" cy="115800"/>
            </a:xfrm>
            <a:custGeom>
              <a:rect b="b" l="l" r="r" t="t"/>
              <a:pathLst>
                <a:path extrusionOk="0" h="1542" w="1535">
                  <a:moveTo>
                    <a:pt x="1" y="0"/>
                  </a:moveTo>
                  <a:cubicBezTo>
                    <a:pt x="1" y="847"/>
                    <a:pt x="695" y="1541"/>
                    <a:pt x="1535" y="1541"/>
                  </a:cubicBezTo>
                  <a:lnTo>
                    <a:pt x="1535" y="1267"/>
                  </a:lnTo>
                  <a:cubicBezTo>
                    <a:pt x="811" y="1267"/>
                    <a:pt x="269" y="724"/>
                    <a:pt x="269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79" name="Google Shape;3179;p58"/>
            <p:cNvSpPr/>
            <p:nvPr/>
          </p:nvSpPr>
          <p:spPr>
            <a:xfrm>
              <a:off x="4156778" y="2306069"/>
              <a:ext cx="167392" cy="165215"/>
            </a:xfrm>
            <a:custGeom>
              <a:rect b="b" l="l" r="r" t="t"/>
              <a:pathLst>
                <a:path extrusionOk="0" h="2200" w="2229">
                  <a:moveTo>
                    <a:pt x="0" y="1"/>
                  </a:moveTo>
                  <a:cubicBezTo>
                    <a:pt x="0" y="572"/>
                    <a:pt x="239" y="1144"/>
                    <a:pt x="659" y="1563"/>
                  </a:cubicBezTo>
                  <a:cubicBezTo>
                    <a:pt x="1049" y="1990"/>
                    <a:pt x="1628" y="2200"/>
                    <a:pt x="2229" y="2200"/>
                  </a:cubicBezTo>
                  <a:lnTo>
                    <a:pt x="2229" y="1961"/>
                  </a:lnTo>
                  <a:cubicBezTo>
                    <a:pt x="1686" y="1961"/>
                    <a:pt x="1201" y="1744"/>
                    <a:pt x="840" y="1382"/>
                  </a:cubicBezTo>
                  <a:cubicBezTo>
                    <a:pt x="449" y="992"/>
                    <a:pt x="268" y="514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</p:grpSp>
      <p:sp>
        <p:nvSpPr>
          <p:cNvPr id="3180" name="Google Shape;3180;p58"/>
          <p:cNvSpPr txBox="1"/>
          <p:nvPr/>
        </p:nvSpPr>
        <p:spPr>
          <a:xfrm>
            <a:off x="606900" y="1186600"/>
            <a:ext cx="22482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wun Dodum"/>
                <a:ea typeface="Gowun Dodum"/>
                <a:cs typeface="Gowun Dodum"/>
                <a:sym typeface="Gowun Dodum"/>
              </a:rPr>
              <a:t>배경지도에 노드 링크 데이터</a:t>
            </a:r>
            <a:r>
              <a:rPr lang="en" sz="1200"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" sz="1200">
                <a:latin typeface="Gowun Dodum"/>
                <a:ea typeface="Gowun Dodum"/>
                <a:cs typeface="Gowun Dodum"/>
                <a:sym typeface="Gowun Dodum"/>
              </a:rPr>
              <a:t>반영 후, 차량 및 날짜별 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wun Dodum"/>
                <a:ea typeface="Gowun Dodum"/>
                <a:cs typeface="Gowun Dodum"/>
                <a:sym typeface="Gowun Dodum"/>
              </a:rPr>
              <a:t>청소 여부 경로</a:t>
            </a:r>
            <a:r>
              <a:rPr lang="en" sz="1200"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" sz="1200">
                <a:latin typeface="Gowun Dodum"/>
                <a:ea typeface="Gowun Dodum"/>
                <a:cs typeface="Gowun Dodum"/>
                <a:sym typeface="Gowun Dodum"/>
              </a:rPr>
              <a:t>레이어 표출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181" name="Google Shape;3181;p58"/>
          <p:cNvPicPr preferRelativeResize="0"/>
          <p:nvPr/>
        </p:nvPicPr>
        <p:blipFill rotWithShape="1">
          <a:blip r:embed="rId3">
            <a:alphaModFix/>
          </a:blip>
          <a:srcRect b="24345" l="42272" r="34345" t="30819"/>
          <a:stretch/>
        </p:blipFill>
        <p:spPr>
          <a:xfrm>
            <a:off x="697224" y="1968650"/>
            <a:ext cx="2133202" cy="1974675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82" name="Google Shape;3182;p58"/>
          <p:cNvSpPr txBox="1"/>
          <p:nvPr/>
        </p:nvSpPr>
        <p:spPr>
          <a:xfrm>
            <a:off x="583510" y="3943039"/>
            <a:ext cx="23976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wun Dodum"/>
                <a:ea typeface="Gowun Dodum"/>
                <a:cs typeface="Gowun Dodum"/>
                <a:sym typeface="Gowun Dodum"/>
              </a:rPr>
              <a:t>⚪ : 청소한 데이터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wun Dodum"/>
                <a:ea typeface="Gowun Dodum"/>
                <a:cs typeface="Gowun Dodum"/>
                <a:sym typeface="Gowun Dodum"/>
              </a:rPr>
              <a:t>🟣 : </a:t>
            </a:r>
            <a:r>
              <a:rPr b="1" lang="en" sz="1200">
                <a:latin typeface="Gowun Dodum"/>
                <a:ea typeface="Gowun Dodum"/>
                <a:cs typeface="Gowun Dodum"/>
                <a:sym typeface="Gowun Dodum"/>
              </a:rPr>
              <a:t>청소하지 않은 데이터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Google Shape;3187;p59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수행결과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188" name="Google Shape;3188;p59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671066" y="1224676"/>
            <a:ext cx="6186182" cy="29771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480000" dist="57150">
              <a:srgbClr val="000000">
                <a:alpha val="46000"/>
              </a:srgbClr>
            </a:outerShdw>
          </a:effectLst>
        </p:spPr>
      </p:pic>
      <p:sp>
        <p:nvSpPr>
          <p:cNvPr id="3189" name="Google Shape;3189;p59"/>
          <p:cNvSpPr txBox="1"/>
          <p:nvPr/>
        </p:nvSpPr>
        <p:spPr>
          <a:xfrm>
            <a:off x="979650" y="1002726"/>
            <a:ext cx="110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90" name="Google Shape;3190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1" name="Google Shape;3191;p59"/>
          <p:cNvSpPr txBox="1"/>
          <p:nvPr/>
        </p:nvSpPr>
        <p:spPr>
          <a:xfrm>
            <a:off x="951026" y="701850"/>
            <a:ext cx="35796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900"/>
                </a:solidFill>
                <a:latin typeface="Gowun Dodum"/>
                <a:ea typeface="Gowun Dodum"/>
                <a:cs typeface="Gowun Dodum"/>
                <a:sym typeface="Gowun Dodum"/>
              </a:rPr>
              <a:t>운행 시간 및 청소 비율 </a:t>
            </a:r>
            <a:endParaRPr b="1" sz="1800">
              <a:solidFill>
                <a:srgbClr val="FF99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3192" name="Google Shape;3192;p59"/>
          <p:cNvGrpSpPr/>
          <p:nvPr/>
        </p:nvGrpSpPr>
        <p:grpSpPr>
          <a:xfrm>
            <a:off x="642148" y="727133"/>
            <a:ext cx="337490" cy="312182"/>
            <a:chOff x="4056823" y="2249595"/>
            <a:chExt cx="337490" cy="312182"/>
          </a:xfrm>
        </p:grpSpPr>
        <p:sp>
          <p:nvSpPr>
            <p:cNvPr id="3193" name="Google Shape;3193;p59"/>
            <p:cNvSpPr/>
            <p:nvPr/>
          </p:nvSpPr>
          <p:spPr>
            <a:xfrm>
              <a:off x="4056823" y="2421269"/>
              <a:ext cx="201637" cy="127215"/>
            </a:xfrm>
            <a:custGeom>
              <a:rect b="b" l="l" r="r" t="t"/>
              <a:pathLst>
                <a:path extrusionOk="0" h="1694" w="2685">
                  <a:moveTo>
                    <a:pt x="0" y="0"/>
                  </a:moveTo>
                  <a:lnTo>
                    <a:pt x="0" y="1693"/>
                  </a:lnTo>
                  <a:lnTo>
                    <a:pt x="1056" y="1693"/>
                  </a:lnTo>
                  <a:cubicBezTo>
                    <a:pt x="999" y="1389"/>
                    <a:pt x="1266" y="1086"/>
                    <a:pt x="1599" y="1086"/>
                  </a:cubicBezTo>
                  <a:cubicBezTo>
                    <a:pt x="1903" y="1086"/>
                    <a:pt x="2171" y="1389"/>
                    <a:pt x="2113" y="1693"/>
                  </a:cubicBezTo>
                  <a:lnTo>
                    <a:pt x="2417" y="1693"/>
                  </a:lnTo>
                  <a:lnTo>
                    <a:pt x="2684" y="1180"/>
                  </a:lnTo>
                  <a:lnTo>
                    <a:pt x="2417" y="753"/>
                  </a:lnTo>
                  <a:lnTo>
                    <a:pt x="1570" y="637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94" name="Google Shape;3194;p59"/>
            <p:cNvSpPr/>
            <p:nvPr/>
          </p:nvSpPr>
          <p:spPr>
            <a:xfrm>
              <a:off x="4156778" y="2521225"/>
              <a:ext cx="40778" cy="40553"/>
            </a:xfrm>
            <a:custGeom>
              <a:rect b="b" l="l" r="r" t="t"/>
              <a:pathLst>
                <a:path extrusionOk="0" h="540" w="543">
                  <a:moveTo>
                    <a:pt x="268" y="1"/>
                  </a:moveTo>
                  <a:cubicBezTo>
                    <a:pt x="116" y="1"/>
                    <a:pt x="0" y="145"/>
                    <a:pt x="0" y="268"/>
                  </a:cubicBezTo>
                  <a:cubicBezTo>
                    <a:pt x="0" y="449"/>
                    <a:pt x="127" y="540"/>
                    <a:pt x="258" y="540"/>
                  </a:cubicBezTo>
                  <a:cubicBezTo>
                    <a:pt x="389" y="540"/>
                    <a:pt x="525" y="449"/>
                    <a:pt x="543" y="268"/>
                  </a:cubicBezTo>
                  <a:cubicBezTo>
                    <a:pt x="543" y="145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95" name="Google Shape;3195;p59"/>
            <p:cNvSpPr/>
            <p:nvPr/>
          </p:nvSpPr>
          <p:spPr>
            <a:xfrm>
              <a:off x="4317038" y="2249595"/>
              <a:ext cx="77275" cy="78852"/>
            </a:xfrm>
            <a:custGeom>
              <a:rect b="b" l="l" r="r" t="t"/>
              <a:pathLst>
                <a:path extrusionOk="0" h="1050" w="1029">
                  <a:moveTo>
                    <a:pt x="276" y="0"/>
                  </a:moveTo>
                  <a:cubicBezTo>
                    <a:pt x="182" y="0"/>
                    <a:pt x="95" y="29"/>
                    <a:pt x="1" y="58"/>
                  </a:cubicBezTo>
                  <a:cubicBezTo>
                    <a:pt x="362" y="210"/>
                    <a:pt x="608" y="658"/>
                    <a:pt x="485" y="1049"/>
                  </a:cubicBezTo>
                  <a:cubicBezTo>
                    <a:pt x="1028" y="810"/>
                    <a:pt x="876" y="0"/>
                    <a:pt x="276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96" name="Google Shape;3196;p59"/>
            <p:cNvSpPr/>
            <p:nvPr/>
          </p:nvSpPr>
          <p:spPr>
            <a:xfrm>
              <a:off x="4254030" y="2269496"/>
              <a:ext cx="90267" cy="81781"/>
            </a:xfrm>
            <a:custGeom>
              <a:rect b="b" l="l" r="r" t="t"/>
              <a:pathLst>
                <a:path extrusionOk="0" h="1089" w="1202">
                  <a:moveTo>
                    <a:pt x="575" y="0"/>
                  </a:moveTo>
                  <a:cubicBezTo>
                    <a:pt x="265" y="0"/>
                    <a:pt x="0" y="231"/>
                    <a:pt x="0" y="545"/>
                  </a:cubicBezTo>
                  <a:cubicBezTo>
                    <a:pt x="0" y="849"/>
                    <a:pt x="239" y="1088"/>
                    <a:pt x="543" y="1088"/>
                  </a:cubicBezTo>
                  <a:cubicBezTo>
                    <a:pt x="753" y="1088"/>
                    <a:pt x="934" y="965"/>
                    <a:pt x="1021" y="820"/>
                  </a:cubicBezTo>
                  <a:cubicBezTo>
                    <a:pt x="1201" y="488"/>
                    <a:pt x="992" y="61"/>
                    <a:pt x="630" y="3"/>
                  </a:cubicBezTo>
                  <a:cubicBezTo>
                    <a:pt x="612" y="1"/>
                    <a:pt x="593" y="0"/>
                    <a:pt x="575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97" name="Google Shape;3197;p59"/>
            <p:cNvSpPr/>
            <p:nvPr/>
          </p:nvSpPr>
          <p:spPr>
            <a:xfrm>
              <a:off x="4201837" y="2310424"/>
              <a:ext cx="115275" cy="115800"/>
            </a:xfrm>
            <a:custGeom>
              <a:rect b="b" l="l" r="r" t="t"/>
              <a:pathLst>
                <a:path extrusionOk="0" h="1542" w="1535">
                  <a:moveTo>
                    <a:pt x="1" y="0"/>
                  </a:moveTo>
                  <a:cubicBezTo>
                    <a:pt x="1" y="847"/>
                    <a:pt x="695" y="1541"/>
                    <a:pt x="1535" y="1541"/>
                  </a:cubicBezTo>
                  <a:lnTo>
                    <a:pt x="1535" y="1267"/>
                  </a:lnTo>
                  <a:cubicBezTo>
                    <a:pt x="811" y="1267"/>
                    <a:pt x="269" y="724"/>
                    <a:pt x="269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198" name="Google Shape;3198;p59"/>
            <p:cNvSpPr/>
            <p:nvPr/>
          </p:nvSpPr>
          <p:spPr>
            <a:xfrm>
              <a:off x="4156778" y="2306069"/>
              <a:ext cx="167392" cy="165215"/>
            </a:xfrm>
            <a:custGeom>
              <a:rect b="b" l="l" r="r" t="t"/>
              <a:pathLst>
                <a:path extrusionOk="0" h="2200" w="2229">
                  <a:moveTo>
                    <a:pt x="0" y="1"/>
                  </a:moveTo>
                  <a:cubicBezTo>
                    <a:pt x="0" y="572"/>
                    <a:pt x="239" y="1144"/>
                    <a:pt x="659" y="1563"/>
                  </a:cubicBezTo>
                  <a:cubicBezTo>
                    <a:pt x="1049" y="1990"/>
                    <a:pt x="1628" y="2200"/>
                    <a:pt x="2229" y="2200"/>
                  </a:cubicBezTo>
                  <a:lnTo>
                    <a:pt x="2229" y="1961"/>
                  </a:lnTo>
                  <a:cubicBezTo>
                    <a:pt x="1686" y="1961"/>
                    <a:pt x="1201" y="1744"/>
                    <a:pt x="840" y="1382"/>
                  </a:cubicBezTo>
                  <a:cubicBezTo>
                    <a:pt x="449" y="992"/>
                    <a:pt x="268" y="514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</p:grpSp>
      <p:sp>
        <p:nvSpPr>
          <p:cNvPr id="3199" name="Google Shape;3199;p59"/>
          <p:cNvSpPr txBox="1"/>
          <p:nvPr/>
        </p:nvSpPr>
        <p:spPr>
          <a:xfrm>
            <a:off x="454500" y="1339000"/>
            <a:ext cx="2248200" cy="13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진동/소음 데이터 변환 후 </a:t>
            </a:r>
            <a:br>
              <a:rPr lang="en" sz="1300">
                <a:latin typeface="Gowun Dodum"/>
                <a:ea typeface="Gowun Dodum"/>
                <a:cs typeface="Gowun Dodum"/>
                <a:sym typeface="Gowun Dodum"/>
              </a:rPr>
            </a:b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DB 구축 및 데이터 입력하여 </a:t>
            </a:r>
            <a:br>
              <a:rPr lang="en" sz="1300">
                <a:latin typeface="Gowun Dodum"/>
                <a:ea typeface="Gowun Dodum"/>
                <a:cs typeface="Gowun Dodum"/>
                <a:sym typeface="Gowun Dodum"/>
              </a:rPr>
            </a:b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화면에 선택한 값을 매개로 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결과 조회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200" name="Google Shape;3200;p59"/>
          <p:cNvPicPr preferRelativeResize="0"/>
          <p:nvPr/>
        </p:nvPicPr>
        <p:blipFill rotWithShape="1">
          <a:blip r:embed="rId3">
            <a:alphaModFix/>
          </a:blip>
          <a:srcRect b="16377" l="11174" r="72317" t="74606"/>
          <a:stretch/>
        </p:blipFill>
        <p:spPr>
          <a:xfrm>
            <a:off x="304782" y="2919911"/>
            <a:ext cx="2104075" cy="5694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660000" dist="47625">
              <a:srgbClr val="000000">
                <a:alpha val="50000"/>
              </a:srgbClr>
            </a:outerShdw>
          </a:effectLst>
        </p:spPr>
      </p:pic>
      <p:cxnSp>
        <p:nvCxnSpPr>
          <p:cNvPr id="3201" name="Google Shape;3201;p59"/>
          <p:cNvCxnSpPr/>
          <p:nvPr/>
        </p:nvCxnSpPr>
        <p:spPr>
          <a:xfrm>
            <a:off x="2422095" y="3195100"/>
            <a:ext cx="1002900" cy="393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53868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Google Shape;3206;p60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수행결과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207" name="Google Shape;3207;p60"/>
          <p:cNvPicPr preferRelativeResize="0"/>
          <p:nvPr/>
        </p:nvPicPr>
        <p:blipFill rotWithShape="1">
          <a:blip r:embed="rId3">
            <a:alphaModFix/>
          </a:blip>
          <a:srcRect b="59" l="0" r="0" t="49"/>
          <a:stretch/>
        </p:blipFill>
        <p:spPr>
          <a:xfrm>
            <a:off x="2671066" y="1224676"/>
            <a:ext cx="6186182" cy="297710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480000" dist="57150">
              <a:srgbClr val="000000">
                <a:alpha val="46000"/>
              </a:srgbClr>
            </a:outerShdw>
          </a:effectLst>
        </p:spPr>
      </p:pic>
      <p:sp>
        <p:nvSpPr>
          <p:cNvPr id="3208" name="Google Shape;3208;p60"/>
          <p:cNvSpPr txBox="1"/>
          <p:nvPr/>
        </p:nvSpPr>
        <p:spPr>
          <a:xfrm>
            <a:off x="979650" y="1002726"/>
            <a:ext cx="110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09" name="Google Shape;3209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0" name="Google Shape;3210;p60"/>
          <p:cNvSpPr txBox="1"/>
          <p:nvPr/>
        </p:nvSpPr>
        <p:spPr>
          <a:xfrm>
            <a:off x="951026" y="701850"/>
            <a:ext cx="35796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900"/>
                </a:solidFill>
                <a:latin typeface="Gowun Dodum"/>
                <a:ea typeface="Gowun Dodum"/>
                <a:cs typeface="Gowun Dodum"/>
                <a:sym typeface="Gowun Dodum"/>
              </a:rPr>
              <a:t>통계(차트) </a:t>
            </a:r>
            <a:endParaRPr b="1" sz="1000">
              <a:solidFill>
                <a:srgbClr val="FF99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3211" name="Google Shape;3211;p60"/>
          <p:cNvGrpSpPr/>
          <p:nvPr/>
        </p:nvGrpSpPr>
        <p:grpSpPr>
          <a:xfrm>
            <a:off x="642148" y="727133"/>
            <a:ext cx="337490" cy="312182"/>
            <a:chOff x="4056823" y="2249595"/>
            <a:chExt cx="337490" cy="312182"/>
          </a:xfrm>
        </p:grpSpPr>
        <p:sp>
          <p:nvSpPr>
            <p:cNvPr id="3212" name="Google Shape;3212;p60"/>
            <p:cNvSpPr/>
            <p:nvPr/>
          </p:nvSpPr>
          <p:spPr>
            <a:xfrm>
              <a:off x="4056823" y="2421269"/>
              <a:ext cx="201637" cy="127215"/>
            </a:xfrm>
            <a:custGeom>
              <a:rect b="b" l="l" r="r" t="t"/>
              <a:pathLst>
                <a:path extrusionOk="0" h="1694" w="2685">
                  <a:moveTo>
                    <a:pt x="0" y="0"/>
                  </a:moveTo>
                  <a:lnTo>
                    <a:pt x="0" y="1693"/>
                  </a:lnTo>
                  <a:lnTo>
                    <a:pt x="1056" y="1693"/>
                  </a:lnTo>
                  <a:cubicBezTo>
                    <a:pt x="999" y="1389"/>
                    <a:pt x="1266" y="1086"/>
                    <a:pt x="1599" y="1086"/>
                  </a:cubicBezTo>
                  <a:cubicBezTo>
                    <a:pt x="1903" y="1086"/>
                    <a:pt x="2171" y="1389"/>
                    <a:pt x="2113" y="1693"/>
                  </a:cubicBezTo>
                  <a:lnTo>
                    <a:pt x="2417" y="1693"/>
                  </a:lnTo>
                  <a:lnTo>
                    <a:pt x="2684" y="1180"/>
                  </a:lnTo>
                  <a:lnTo>
                    <a:pt x="2417" y="753"/>
                  </a:lnTo>
                  <a:lnTo>
                    <a:pt x="1570" y="637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13" name="Google Shape;3213;p60"/>
            <p:cNvSpPr/>
            <p:nvPr/>
          </p:nvSpPr>
          <p:spPr>
            <a:xfrm>
              <a:off x="4156778" y="2521225"/>
              <a:ext cx="40778" cy="40553"/>
            </a:xfrm>
            <a:custGeom>
              <a:rect b="b" l="l" r="r" t="t"/>
              <a:pathLst>
                <a:path extrusionOk="0" h="540" w="543">
                  <a:moveTo>
                    <a:pt x="268" y="1"/>
                  </a:moveTo>
                  <a:cubicBezTo>
                    <a:pt x="116" y="1"/>
                    <a:pt x="0" y="145"/>
                    <a:pt x="0" y="268"/>
                  </a:cubicBezTo>
                  <a:cubicBezTo>
                    <a:pt x="0" y="449"/>
                    <a:pt x="127" y="540"/>
                    <a:pt x="258" y="540"/>
                  </a:cubicBezTo>
                  <a:cubicBezTo>
                    <a:pt x="389" y="540"/>
                    <a:pt x="525" y="449"/>
                    <a:pt x="543" y="268"/>
                  </a:cubicBezTo>
                  <a:cubicBezTo>
                    <a:pt x="543" y="145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14" name="Google Shape;3214;p60"/>
            <p:cNvSpPr/>
            <p:nvPr/>
          </p:nvSpPr>
          <p:spPr>
            <a:xfrm>
              <a:off x="4317038" y="2249595"/>
              <a:ext cx="77275" cy="78852"/>
            </a:xfrm>
            <a:custGeom>
              <a:rect b="b" l="l" r="r" t="t"/>
              <a:pathLst>
                <a:path extrusionOk="0" h="1050" w="1029">
                  <a:moveTo>
                    <a:pt x="276" y="0"/>
                  </a:moveTo>
                  <a:cubicBezTo>
                    <a:pt x="182" y="0"/>
                    <a:pt x="95" y="29"/>
                    <a:pt x="1" y="58"/>
                  </a:cubicBezTo>
                  <a:cubicBezTo>
                    <a:pt x="362" y="210"/>
                    <a:pt x="608" y="658"/>
                    <a:pt x="485" y="1049"/>
                  </a:cubicBezTo>
                  <a:cubicBezTo>
                    <a:pt x="1028" y="810"/>
                    <a:pt x="876" y="0"/>
                    <a:pt x="276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15" name="Google Shape;3215;p60"/>
            <p:cNvSpPr/>
            <p:nvPr/>
          </p:nvSpPr>
          <p:spPr>
            <a:xfrm>
              <a:off x="4254030" y="2269496"/>
              <a:ext cx="90267" cy="81781"/>
            </a:xfrm>
            <a:custGeom>
              <a:rect b="b" l="l" r="r" t="t"/>
              <a:pathLst>
                <a:path extrusionOk="0" h="1089" w="1202">
                  <a:moveTo>
                    <a:pt x="575" y="0"/>
                  </a:moveTo>
                  <a:cubicBezTo>
                    <a:pt x="265" y="0"/>
                    <a:pt x="0" y="231"/>
                    <a:pt x="0" y="545"/>
                  </a:cubicBezTo>
                  <a:cubicBezTo>
                    <a:pt x="0" y="849"/>
                    <a:pt x="239" y="1088"/>
                    <a:pt x="543" y="1088"/>
                  </a:cubicBezTo>
                  <a:cubicBezTo>
                    <a:pt x="753" y="1088"/>
                    <a:pt x="934" y="965"/>
                    <a:pt x="1021" y="820"/>
                  </a:cubicBezTo>
                  <a:cubicBezTo>
                    <a:pt x="1201" y="488"/>
                    <a:pt x="992" y="61"/>
                    <a:pt x="630" y="3"/>
                  </a:cubicBezTo>
                  <a:cubicBezTo>
                    <a:pt x="612" y="1"/>
                    <a:pt x="593" y="0"/>
                    <a:pt x="575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16" name="Google Shape;3216;p60"/>
            <p:cNvSpPr/>
            <p:nvPr/>
          </p:nvSpPr>
          <p:spPr>
            <a:xfrm>
              <a:off x="4201837" y="2310424"/>
              <a:ext cx="115275" cy="115800"/>
            </a:xfrm>
            <a:custGeom>
              <a:rect b="b" l="l" r="r" t="t"/>
              <a:pathLst>
                <a:path extrusionOk="0" h="1542" w="1535">
                  <a:moveTo>
                    <a:pt x="1" y="0"/>
                  </a:moveTo>
                  <a:cubicBezTo>
                    <a:pt x="1" y="847"/>
                    <a:pt x="695" y="1541"/>
                    <a:pt x="1535" y="1541"/>
                  </a:cubicBezTo>
                  <a:lnTo>
                    <a:pt x="1535" y="1267"/>
                  </a:lnTo>
                  <a:cubicBezTo>
                    <a:pt x="811" y="1267"/>
                    <a:pt x="269" y="724"/>
                    <a:pt x="269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17" name="Google Shape;3217;p60"/>
            <p:cNvSpPr/>
            <p:nvPr/>
          </p:nvSpPr>
          <p:spPr>
            <a:xfrm>
              <a:off x="4156778" y="2306069"/>
              <a:ext cx="167392" cy="165215"/>
            </a:xfrm>
            <a:custGeom>
              <a:rect b="b" l="l" r="r" t="t"/>
              <a:pathLst>
                <a:path extrusionOk="0" h="2200" w="2229">
                  <a:moveTo>
                    <a:pt x="0" y="1"/>
                  </a:moveTo>
                  <a:cubicBezTo>
                    <a:pt x="0" y="572"/>
                    <a:pt x="239" y="1144"/>
                    <a:pt x="659" y="1563"/>
                  </a:cubicBezTo>
                  <a:cubicBezTo>
                    <a:pt x="1049" y="1990"/>
                    <a:pt x="1628" y="2200"/>
                    <a:pt x="2229" y="2200"/>
                  </a:cubicBezTo>
                  <a:lnTo>
                    <a:pt x="2229" y="1961"/>
                  </a:lnTo>
                  <a:cubicBezTo>
                    <a:pt x="1686" y="1961"/>
                    <a:pt x="1201" y="1744"/>
                    <a:pt x="840" y="1382"/>
                  </a:cubicBezTo>
                  <a:cubicBezTo>
                    <a:pt x="449" y="992"/>
                    <a:pt x="268" y="514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</p:grpSp>
      <p:sp>
        <p:nvSpPr>
          <p:cNvPr id="3218" name="Google Shape;3218;p60"/>
          <p:cNvSpPr txBox="1"/>
          <p:nvPr/>
        </p:nvSpPr>
        <p:spPr>
          <a:xfrm>
            <a:off x="530700" y="1339000"/>
            <a:ext cx="22482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해당하는 차량의 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날짜 별 청소시간과 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운행 비율 차트 시각화 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61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수행결과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224" name="Google Shape;3224;p61"/>
          <p:cNvPicPr preferRelativeResize="0"/>
          <p:nvPr/>
        </p:nvPicPr>
        <p:blipFill rotWithShape="1">
          <a:blip r:embed="rId3">
            <a:alphaModFix/>
          </a:blip>
          <a:srcRect b="69" l="0" r="0" t="79"/>
          <a:stretch/>
        </p:blipFill>
        <p:spPr>
          <a:xfrm>
            <a:off x="2671066" y="1224676"/>
            <a:ext cx="6186182" cy="29771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480000" dist="57150">
              <a:srgbClr val="000000">
                <a:alpha val="46000"/>
              </a:srgbClr>
            </a:outerShdw>
          </a:effectLst>
        </p:spPr>
      </p:pic>
      <p:sp>
        <p:nvSpPr>
          <p:cNvPr id="3225" name="Google Shape;3225;p61"/>
          <p:cNvSpPr txBox="1"/>
          <p:nvPr/>
        </p:nvSpPr>
        <p:spPr>
          <a:xfrm>
            <a:off x="979650" y="1002726"/>
            <a:ext cx="110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26" name="Google Shape;3226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7" name="Google Shape;3227;p61"/>
          <p:cNvSpPr txBox="1"/>
          <p:nvPr/>
        </p:nvSpPr>
        <p:spPr>
          <a:xfrm>
            <a:off x="951026" y="701850"/>
            <a:ext cx="35796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900"/>
                </a:solidFill>
                <a:latin typeface="Gowun Dodum"/>
                <a:ea typeface="Gowun Dodum"/>
                <a:cs typeface="Gowun Dodum"/>
                <a:sym typeface="Gowun Dodum"/>
              </a:rPr>
              <a:t>접기버튼</a:t>
            </a:r>
            <a:endParaRPr b="1" sz="1800">
              <a:solidFill>
                <a:srgbClr val="FF99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3228" name="Google Shape;3228;p61"/>
          <p:cNvGrpSpPr/>
          <p:nvPr/>
        </p:nvGrpSpPr>
        <p:grpSpPr>
          <a:xfrm>
            <a:off x="642148" y="727133"/>
            <a:ext cx="337490" cy="312182"/>
            <a:chOff x="4056823" y="2249595"/>
            <a:chExt cx="337490" cy="312182"/>
          </a:xfrm>
        </p:grpSpPr>
        <p:sp>
          <p:nvSpPr>
            <p:cNvPr id="3229" name="Google Shape;3229;p61"/>
            <p:cNvSpPr/>
            <p:nvPr/>
          </p:nvSpPr>
          <p:spPr>
            <a:xfrm>
              <a:off x="4056823" y="2421269"/>
              <a:ext cx="201637" cy="127215"/>
            </a:xfrm>
            <a:custGeom>
              <a:rect b="b" l="l" r="r" t="t"/>
              <a:pathLst>
                <a:path extrusionOk="0" h="1694" w="2685">
                  <a:moveTo>
                    <a:pt x="0" y="0"/>
                  </a:moveTo>
                  <a:lnTo>
                    <a:pt x="0" y="1693"/>
                  </a:lnTo>
                  <a:lnTo>
                    <a:pt x="1056" y="1693"/>
                  </a:lnTo>
                  <a:cubicBezTo>
                    <a:pt x="999" y="1389"/>
                    <a:pt x="1266" y="1086"/>
                    <a:pt x="1599" y="1086"/>
                  </a:cubicBezTo>
                  <a:cubicBezTo>
                    <a:pt x="1903" y="1086"/>
                    <a:pt x="2171" y="1389"/>
                    <a:pt x="2113" y="1693"/>
                  </a:cubicBezTo>
                  <a:lnTo>
                    <a:pt x="2417" y="1693"/>
                  </a:lnTo>
                  <a:lnTo>
                    <a:pt x="2684" y="1180"/>
                  </a:lnTo>
                  <a:lnTo>
                    <a:pt x="2417" y="753"/>
                  </a:lnTo>
                  <a:lnTo>
                    <a:pt x="1570" y="637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30" name="Google Shape;3230;p61"/>
            <p:cNvSpPr/>
            <p:nvPr/>
          </p:nvSpPr>
          <p:spPr>
            <a:xfrm>
              <a:off x="4156778" y="2521225"/>
              <a:ext cx="40778" cy="40553"/>
            </a:xfrm>
            <a:custGeom>
              <a:rect b="b" l="l" r="r" t="t"/>
              <a:pathLst>
                <a:path extrusionOk="0" h="540" w="543">
                  <a:moveTo>
                    <a:pt x="268" y="1"/>
                  </a:moveTo>
                  <a:cubicBezTo>
                    <a:pt x="116" y="1"/>
                    <a:pt x="0" y="145"/>
                    <a:pt x="0" y="268"/>
                  </a:cubicBezTo>
                  <a:cubicBezTo>
                    <a:pt x="0" y="449"/>
                    <a:pt x="127" y="540"/>
                    <a:pt x="258" y="540"/>
                  </a:cubicBezTo>
                  <a:cubicBezTo>
                    <a:pt x="389" y="540"/>
                    <a:pt x="525" y="449"/>
                    <a:pt x="543" y="268"/>
                  </a:cubicBezTo>
                  <a:cubicBezTo>
                    <a:pt x="543" y="145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31" name="Google Shape;3231;p61"/>
            <p:cNvSpPr/>
            <p:nvPr/>
          </p:nvSpPr>
          <p:spPr>
            <a:xfrm>
              <a:off x="4317038" y="2249595"/>
              <a:ext cx="77275" cy="78852"/>
            </a:xfrm>
            <a:custGeom>
              <a:rect b="b" l="l" r="r" t="t"/>
              <a:pathLst>
                <a:path extrusionOk="0" h="1050" w="1029">
                  <a:moveTo>
                    <a:pt x="276" y="0"/>
                  </a:moveTo>
                  <a:cubicBezTo>
                    <a:pt x="182" y="0"/>
                    <a:pt x="95" y="29"/>
                    <a:pt x="1" y="58"/>
                  </a:cubicBezTo>
                  <a:cubicBezTo>
                    <a:pt x="362" y="210"/>
                    <a:pt x="608" y="658"/>
                    <a:pt x="485" y="1049"/>
                  </a:cubicBezTo>
                  <a:cubicBezTo>
                    <a:pt x="1028" y="810"/>
                    <a:pt x="876" y="0"/>
                    <a:pt x="276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32" name="Google Shape;3232;p61"/>
            <p:cNvSpPr/>
            <p:nvPr/>
          </p:nvSpPr>
          <p:spPr>
            <a:xfrm>
              <a:off x="4254030" y="2269496"/>
              <a:ext cx="90267" cy="81781"/>
            </a:xfrm>
            <a:custGeom>
              <a:rect b="b" l="l" r="r" t="t"/>
              <a:pathLst>
                <a:path extrusionOk="0" h="1089" w="1202">
                  <a:moveTo>
                    <a:pt x="575" y="0"/>
                  </a:moveTo>
                  <a:cubicBezTo>
                    <a:pt x="265" y="0"/>
                    <a:pt x="0" y="231"/>
                    <a:pt x="0" y="545"/>
                  </a:cubicBezTo>
                  <a:cubicBezTo>
                    <a:pt x="0" y="849"/>
                    <a:pt x="239" y="1088"/>
                    <a:pt x="543" y="1088"/>
                  </a:cubicBezTo>
                  <a:cubicBezTo>
                    <a:pt x="753" y="1088"/>
                    <a:pt x="934" y="965"/>
                    <a:pt x="1021" y="820"/>
                  </a:cubicBezTo>
                  <a:cubicBezTo>
                    <a:pt x="1201" y="488"/>
                    <a:pt x="992" y="61"/>
                    <a:pt x="630" y="3"/>
                  </a:cubicBezTo>
                  <a:cubicBezTo>
                    <a:pt x="612" y="1"/>
                    <a:pt x="593" y="0"/>
                    <a:pt x="575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33" name="Google Shape;3233;p61"/>
            <p:cNvSpPr/>
            <p:nvPr/>
          </p:nvSpPr>
          <p:spPr>
            <a:xfrm>
              <a:off x="4201837" y="2310424"/>
              <a:ext cx="115275" cy="115800"/>
            </a:xfrm>
            <a:custGeom>
              <a:rect b="b" l="l" r="r" t="t"/>
              <a:pathLst>
                <a:path extrusionOk="0" h="1542" w="1535">
                  <a:moveTo>
                    <a:pt x="1" y="0"/>
                  </a:moveTo>
                  <a:cubicBezTo>
                    <a:pt x="1" y="847"/>
                    <a:pt x="695" y="1541"/>
                    <a:pt x="1535" y="1541"/>
                  </a:cubicBezTo>
                  <a:lnTo>
                    <a:pt x="1535" y="1267"/>
                  </a:lnTo>
                  <a:cubicBezTo>
                    <a:pt x="811" y="1267"/>
                    <a:pt x="269" y="724"/>
                    <a:pt x="269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34" name="Google Shape;3234;p61"/>
            <p:cNvSpPr/>
            <p:nvPr/>
          </p:nvSpPr>
          <p:spPr>
            <a:xfrm>
              <a:off x="4156778" y="2306069"/>
              <a:ext cx="167392" cy="165215"/>
            </a:xfrm>
            <a:custGeom>
              <a:rect b="b" l="l" r="r" t="t"/>
              <a:pathLst>
                <a:path extrusionOk="0" h="2200" w="2229">
                  <a:moveTo>
                    <a:pt x="0" y="1"/>
                  </a:moveTo>
                  <a:cubicBezTo>
                    <a:pt x="0" y="572"/>
                    <a:pt x="239" y="1144"/>
                    <a:pt x="659" y="1563"/>
                  </a:cubicBezTo>
                  <a:cubicBezTo>
                    <a:pt x="1049" y="1990"/>
                    <a:pt x="1628" y="2200"/>
                    <a:pt x="2229" y="2200"/>
                  </a:cubicBezTo>
                  <a:lnTo>
                    <a:pt x="2229" y="1961"/>
                  </a:lnTo>
                  <a:cubicBezTo>
                    <a:pt x="1686" y="1961"/>
                    <a:pt x="1201" y="1744"/>
                    <a:pt x="840" y="1382"/>
                  </a:cubicBezTo>
                  <a:cubicBezTo>
                    <a:pt x="449" y="992"/>
                    <a:pt x="268" y="514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</p:grpSp>
      <p:sp>
        <p:nvSpPr>
          <p:cNvPr id="3235" name="Google Shape;3235;p61"/>
          <p:cNvSpPr txBox="1"/>
          <p:nvPr/>
        </p:nvSpPr>
        <p:spPr>
          <a:xfrm>
            <a:off x="272238" y="1375335"/>
            <a:ext cx="27024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접기 버튼 클릭 시, 달력 숨김 처리  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차량 재선택 시 달력 생성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  <p:cxnSp>
        <p:nvCxnSpPr>
          <p:cNvPr id="3236" name="Google Shape;3236;p61"/>
          <p:cNvCxnSpPr/>
          <p:nvPr/>
        </p:nvCxnSpPr>
        <p:spPr>
          <a:xfrm>
            <a:off x="2210271" y="2267139"/>
            <a:ext cx="1979400" cy="447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53868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237" name="Google Shape;3237;p61"/>
          <p:cNvSpPr/>
          <p:nvPr/>
        </p:nvSpPr>
        <p:spPr>
          <a:xfrm>
            <a:off x="4216325" y="2691575"/>
            <a:ext cx="172200" cy="14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38" name="Google Shape;3238;p61"/>
          <p:cNvPicPr preferRelativeResize="0"/>
          <p:nvPr/>
        </p:nvPicPr>
        <p:blipFill rotWithShape="1">
          <a:blip r:embed="rId4">
            <a:alphaModFix/>
          </a:blip>
          <a:srcRect b="20701" l="10128" r="71315" t="5312"/>
          <a:stretch/>
        </p:blipFill>
        <p:spPr>
          <a:xfrm>
            <a:off x="565575" y="2033246"/>
            <a:ext cx="1611427" cy="311195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1980000" dist="28575">
              <a:srgbClr val="000000">
                <a:alpha val="44000"/>
              </a:srgbClr>
            </a:outerShdw>
          </a:effectLst>
        </p:spPr>
      </p:pic>
      <p:sp>
        <p:nvSpPr>
          <p:cNvPr id="3239" name="Google Shape;3239;p61"/>
          <p:cNvSpPr/>
          <p:nvPr/>
        </p:nvSpPr>
        <p:spPr>
          <a:xfrm>
            <a:off x="699521" y="3910775"/>
            <a:ext cx="1377300" cy="108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62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수행결과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245" name="Google Shape;3245;p62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671066" y="1224676"/>
            <a:ext cx="6186182" cy="29771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480000" dist="57150">
              <a:srgbClr val="000000">
                <a:alpha val="46000"/>
              </a:srgbClr>
            </a:outerShdw>
          </a:effectLst>
        </p:spPr>
      </p:pic>
      <p:sp>
        <p:nvSpPr>
          <p:cNvPr id="3246" name="Google Shape;3246;p62"/>
          <p:cNvSpPr txBox="1"/>
          <p:nvPr/>
        </p:nvSpPr>
        <p:spPr>
          <a:xfrm>
            <a:off x="979650" y="1002726"/>
            <a:ext cx="110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47" name="Google Shape;3247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8" name="Google Shape;3248;p62"/>
          <p:cNvSpPr txBox="1"/>
          <p:nvPr/>
        </p:nvSpPr>
        <p:spPr>
          <a:xfrm>
            <a:off x="951026" y="701850"/>
            <a:ext cx="35796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900"/>
                </a:solidFill>
                <a:latin typeface="Gowun Dodum"/>
                <a:ea typeface="Gowun Dodum"/>
                <a:cs typeface="Gowun Dodum"/>
                <a:sym typeface="Gowun Dodum"/>
              </a:rPr>
              <a:t>배경 지도 변경</a:t>
            </a:r>
            <a:endParaRPr b="1" sz="1800">
              <a:solidFill>
                <a:srgbClr val="FF99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3249" name="Google Shape;3249;p62"/>
          <p:cNvGrpSpPr/>
          <p:nvPr/>
        </p:nvGrpSpPr>
        <p:grpSpPr>
          <a:xfrm>
            <a:off x="642148" y="727133"/>
            <a:ext cx="337490" cy="312182"/>
            <a:chOff x="4056823" y="2249595"/>
            <a:chExt cx="337490" cy="312182"/>
          </a:xfrm>
        </p:grpSpPr>
        <p:sp>
          <p:nvSpPr>
            <p:cNvPr id="3250" name="Google Shape;3250;p62"/>
            <p:cNvSpPr/>
            <p:nvPr/>
          </p:nvSpPr>
          <p:spPr>
            <a:xfrm>
              <a:off x="4056823" y="2421269"/>
              <a:ext cx="201637" cy="127215"/>
            </a:xfrm>
            <a:custGeom>
              <a:rect b="b" l="l" r="r" t="t"/>
              <a:pathLst>
                <a:path extrusionOk="0" h="1694" w="2685">
                  <a:moveTo>
                    <a:pt x="0" y="0"/>
                  </a:moveTo>
                  <a:lnTo>
                    <a:pt x="0" y="1693"/>
                  </a:lnTo>
                  <a:lnTo>
                    <a:pt x="1056" y="1693"/>
                  </a:lnTo>
                  <a:cubicBezTo>
                    <a:pt x="999" y="1389"/>
                    <a:pt x="1266" y="1086"/>
                    <a:pt x="1599" y="1086"/>
                  </a:cubicBezTo>
                  <a:cubicBezTo>
                    <a:pt x="1903" y="1086"/>
                    <a:pt x="2171" y="1389"/>
                    <a:pt x="2113" y="1693"/>
                  </a:cubicBezTo>
                  <a:lnTo>
                    <a:pt x="2417" y="1693"/>
                  </a:lnTo>
                  <a:lnTo>
                    <a:pt x="2684" y="1180"/>
                  </a:lnTo>
                  <a:lnTo>
                    <a:pt x="2417" y="753"/>
                  </a:lnTo>
                  <a:lnTo>
                    <a:pt x="1570" y="637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51" name="Google Shape;3251;p62"/>
            <p:cNvSpPr/>
            <p:nvPr/>
          </p:nvSpPr>
          <p:spPr>
            <a:xfrm>
              <a:off x="4156778" y="2521225"/>
              <a:ext cx="40778" cy="40553"/>
            </a:xfrm>
            <a:custGeom>
              <a:rect b="b" l="l" r="r" t="t"/>
              <a:pathLst>
                <a:path extrusionOk="0" h="540" w="543">
                  <a:moveTo>
                    <a:pt x="268" y="1"/>
                  </a:moveTo>
                  <a:cubicBezTo>
                    <a:pt x="116" y="1"/>
                    <a:pt x="0" y="145"/>
                    <a:pt x="0" y="268"/>
                  </a:cubicBezTo>
                  <a:cubicBezTo>
                    <a:pt x="0" y="449"/>
                    <a:pt x="127" y="540"/>
                    <a:pt x="258" y="540"/>
                  </a:cubicBezTo>
                  <a:cubicBezTo>
                    <a:pt x="389" y="540"/>
                    <a:pt x="525" y="449"/>
                    <a:pt x="543" y="268"/>
                  </a:cubicBezTo>
                  <a:cubicBezTo>
                    <a:pt x="543" y="145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52" name="Google Shape;3252;p62"/>
            <p:cNvSpPr/>
            <p:nvPr/>
          </p:nvSpPr>
          <p:spPr>
            <a:xfrm>
              <a:off x="4317038" y="2249595"/>
              <a:ext cx="77275" cy="78852"/>
            </a:xfrm>
            <a:custGeom>
              <a:rect b="b" l="l" r="r" t="t"/>
              <a:pathLst>
                <a:path extrusionOk="0" h="1050" w="1029">
                  <a:moveTo>
                    <a:pt x="276" y="0"/>
                  </a:moveTo>
                  <a:cubicBezTo>
                    <a:pt x="182" y="0"/>
                    <a:pt x="95" y="29"/>
                    <a:pt x="1" y="58"/>
                  </a:cubicBezTo>
                  <a:cubicBezTo>
                    <a:pt x="362" y="210"/>
                    <a:pt x="608" y="658"/>
                    <a:pt x="485" y="1049"/>
                  </a:cubicBezTo>
                  <a:cubicBezTo>
                    <a:pt x="1028" y="810"/>
                    <a:pt x="876" y="0"/>
                    <a:pt x="276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53" name="Google Shape;3253;p62"/>
            <p:cNvSpPr/>
            <p:nvPr/>
          </p:nvSpPr>
          <p:spPr>
            <a:xfrm>
              <a:off x="4254030" y="2269496"/>
              <a:ext cx="90267" cy="81781"/>
            </a:xfrm>
            <a:custGeom>
              <a:rect b="b" l="l" r="r" t="t"/>
              <a:pathLst>
                <a:path extrusionOk="0" h="1089" w="1202">
                  <a:moveTo>
                    <a:pt x="575" y="0"/>
                  </a:moveTo>
                  <a:cubicBezTo>
                    <a:pt x="265" y="0"/>
                    <a:pt x="0" y="231"/>
                    <a:pt x="0" y="545"/>
                  </a:cubicBezTo>
                  <a:cubicBezTo>
                    <a:pt x="0" y="849"/>
                    <a:pt x="239" y="1088"/>
                    <a:pt x="543" y="1088"/>
                  </a:cubicBezTo>
                  <a:cubicBezTo>
                    <a:pt x="753" y="1088"/>
                    <a:pt x="934" y="965"/>
                    <a:pt x="1021" y="820"/>
                  </a:cubicBezTo>
                  <a:cubicBezTo>
                    <a:pt x="1201" y="488"/>
                    <a:pt x="992" y="61"/>
                    <a:pt x="630" y="3"/>
                  </a:cubicBezTo>
                  <a:cubicBezTo>
                    <a:pt x="612" y="1"/>
                    <a:pt x="593" y="0"/>
                    <a:pt x="575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54" name="Google Shape;3254;p62"/>
            <p:cNvSpPr/>
            <p:nvPr/>
          </p:nvSpPr>
          <p:spPr>
            <a:xfrm>
              <a:off x="4201837" y="2310424"/>
              <a:ext cx="115275" cy="115800"/>
            </a:xfrm>
            <a:custGeom>
              <a:rect b="b" l="l" r="r" t="t"/>
              <a:pathLst>
                <a:path extrusionOk="0" h="1542" w="1535">
                  <a:moveTo>
                    <a:pt x="1" y="0"/>
                  </a:moveTo>
                  <a:cubicBezTo>
                    <a:pt x="1" y="847"/>
                    <a:pt x="695" y="1541"/>
                    <a:pt x="1535" y="1541"/>
                  </a:cubicBezTo>
                  <a:lnTo>
                    <a:pt x="1535" y="1267"/>
                  </a:lnTo>
                  <a:cubicBezTo>
                    <a:pt x="811" y="1267"/>
                    <a:pt x="269" y="724"/>
                    <a:pt x="269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55" name="Google Shape;3255;p62"/>
            <p:cNvSpPr/>
            <p:nvPr/>
          </p:nvSpPr>
          <p:spPr>
            <a:xfrm>
              <a:off x="4156778" y="2306069"/>
              <a:ext cx="167392" cy="165215"/>
            </a:xfrm>
            <a:custGeom>
              <a:rect b="b" l="l" r="r" t="t"/>
              <a:pathLst>
                <a:path extrusionOk="0" h="2200" w="2229">
                  <a:moveTo>
                    <a:pt x="0" y="1"/>
                  </a:moveTo>
                  <a:cubicBezTo>
                    <a:pt x="0" y="572"/>
                    <a:pt x="239" y="1144"/>
                    <a:pt x="659" y="1563"/>
                  </a:cubicBezTo>
                  <a:cubicBezTo>
                    <a:pt x="1049" y="1990"/>
                    <a:pt x="1628" y="2200"/>
                    <a:pt x="2229" y="2200"/>
                  </a:cubicBezTo>
                  <a:lnTo>
                    <a:pt x="2229" y="1961"/>
                  </a:lnTo>
                  <a:cubicBezTo>
                    <a:pt x="1686" y="1961"/>
                    <a:pt x="1201" y="1744"/>
                    <a:pt x="840" y="1382"/>
                  </a:cubicBezTo>
                  <a:cubicBezTo>
                    <a:pt x="449" y="992"/>
                    <a:pt x="268" y="514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</p:grpSp>
      <p:sp>
        <p:nvSpPr>
          <p:cNvPr id="3256" name="Google Shape;3256;p62"/>
          <p:cNvSpPr txBox="1"/>
          <p:nvPr/>
        </p:nvSpPr>
        <p:spPr>
          <a:xfrm>
            <a:off x="269152" y="1391959"/>
            <a:ext cx="2460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기본, 위성, 하이브리드 배경지도  </a:t>
            </a:r>
            <a:br>
              <a:rPr lang="en" sz="1300">
                <a:latin typeface="Gowun Dodum"/>
                <a:ea typeface="Gowun Dodum"/>
                <a:cs typeface="Gowun Dodum"/>
                <a:sym typeface="Gowun Dodum"/>
              </a:rPr>
            </a:b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3가지 중에 변경하여 선택 및</a:t>
            </a:r>
            <a:br>
              <a:rPr lang="en" sz="1300">
                <a:latin typeface="Gowun Dodum"/>
                <a:ea typeface="Gowun Dodum"/>
                <a:cs typeface="Gowun Dodum"/>
                <a:sym typeface="Gowun Dodum"/>
              </a:rPr>
            </a:b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지도 축척 비율 조절 기능 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257" name="Google Shape;3257;p62"/>
          <p:cNvSpPr/>
          <p:nvPr/>
        </p:nvSpPr>
        <p:spPr>
          <a:xfrm>
            <a:off x="4451550" y="1359423"/>
            <a:ext cx="172200" cy="27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58" name="Google Shape;3258;p62"/>
          <p:cNvSpPr/>
          <p:nvPr/>
        </p:nvSpPr>
        <p:spPr>
          <a:xfrm rot="5400000">
            <a:off x="3755925" y="1152675"/>
            <a:ext cx="225300" cy="115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2" name="Shape 3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3" name="Google Shape;3263;p63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수행결과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264" name="Google Shape;3264;p63"/>
          <p:cNvSpPr txBox="1"/>
          <p:nvPr/>
        </p:nvSpPr>
        <p:spPr>
          <a:xfrm>
            <a:off x="979650" y="1002726"/>
            <a:ext cx="110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65" name="Google Shape;3265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6" name="Google Shape;3266;p63"/>
          <p:cNvSpPr txBox="1"/>
          <p:nvPr/>
        </p:nvSpPr>
        <p:spPr>
          <a:xfrm>
            <a:off x="951026" y="701850"/>
            <a:ext cx="35796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900"/>
                </a:solidFill>
                <a:latin typeface="Gowun Dodum"/>
                <a:ea typeface="Gowun Dodum"/>
                <a:cs typeface="Gowun Dodum"/>
                <a:sym typeface="Gowun Dodum"/>
              </a:rPr>
              <a:t>CSV 파일 추가</a:t>
            </a:r>
            <a:endParaRPr b="1" sz="1800">
              <a:solidFill>
                <a:srgbClr val="FF99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3267" name="Google Shape;3267;p63"/>
          <p:cNvGrpSpPr/>
          <p:nvPr/>
        </p:nvGrpSpPr>
        <p:grpSpPr>
          <a:xfrm>
            <a:off x="642148" y="727133"/>
            <a:ext cx="337490" cy="312182"/>
            <a:chOff x="4056823" y="2249595"/>
            <a:chExt cx="337490" cy="312182"/>
          </a:xfrm>
        </p:grpSpPr>
        <p:sp>
          <p:nvSpPr>
            <p:cNvPr id="3268" name="Google Shape;3268;p63"/>
            <p:cNvSpPr/>
            <p:nvPr/>
          </p:nvSpPr>
          <p:spPr>
            <a:xfrm>
              <a:off x="4056823" y="2421269"/>
              <a:ext cx="201637" cy="127215"/>
            </a:xfrm>
            <a:custGeom>
              <a:rect b="b" l="l" r="r" t="t"/>
              <a:pathLst>
                <a:path extrusionOk="0" h="1694" w="2685">
                  <a:moveTo>
                    <a:pt x="0" y="0"/>
                  </a:moveTo>
                  <a:lnTo>
                    <a:pt x="0" y="1693"/>
                  </a:lnTo>
                  <a:lnTo>
                    <a:pt x="1056" y="1693"/>
                  </a:lnTo>
                  <a:cubicBezTo>
                    <a:pt x="999" y="1389"/>
                    <a:pt x="1266" y="1086"/>
                    <a:pt x="1599" y="1086"/>
                  </a:cubicBezTo>
                  <a:cubicBezTo>
                    <a:pt x="1903" y="1086"/>
                    <a:pt x="2171" y="1389"/>
                    <a:pt x="2113" y="1693"/>
                  </a:cubicBezTo>
                  <a:lnTo>
                    <a:pt x="2417" y="1693"/>
                  </a:lnTo>
                  <a:lnTo>
                    <a:pt x="2684" y="1180"/>
                  </a:lnTo>
                  <a:lnTo>
                    <a:pt x="2417" y="753"/>
                  </a:lnTo>
                  <a:lnTo>
                    <a:pt x="1570" y="637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69" name="Google Shape;3269;p63"/>
            <p:cNvSpPr/>
            <p:nvPr/>
          </p:nvSpPr>
          <p:spPr>
            <a:xfrm>
              <a:off x="4156778" y="2521225"/>
              <a:ext cx="40778" cy="40553"/>
            </a:xfrm>
            <a:custGeom>
              <a:rect b="b" l="l" r="r" t="t"/>
              <a:pathLst>
                <a:path extrusionOk="0" h="540" w="543">
                  <a:moveTo>
                    <a:pt x="268" y="1"/>
                  </a:moveTo>
                  <a:cubicBezTo>
                    <a:pt x="116" y="1"/>
                    <a:pt x="0" y="145"/>
                    <a:pt x="0" y="268"/>
                  </a:cubicBezTo>
                  <a:cubicBezTo>
                    <a:pt x="0" y="449"/>
                    <a:pt x="127" y="540"/>
                    <a:pt x="258" y="540"/>
                  </a:cubicBezTo>
                  <a:cubicBezTo>
                    <a:pt x="389" y="540"/>
                    <a:pt x="525" y="449"/>
                    <a:pt x="543" y="268"/>
                  </a:cubicBezTo>
                  <a:cubicBezTo>
                    <a:pt x="543" y="145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70" name="Google Shape;3270;p63"/>
            <p:cNvSpPr/>
            <p:nvPr/>
          </p:nvSpPr>
          <p:spPr>
            <a:xfrm>
              <a:off x="4317038" y="2249595"/>
              <a:ext cx="77275" cy="78852"/>
            </a:xfrm>
            <a:custGeom>
              <a:rect b="b" l="l" r="r" t="t"/>
              <a:pathLst>
                <a:path extrusionOk="0" h="1050" w="1029">
                  <a:moveTo>
                    <a:pt x="276" y="0"/>
                  </a:moveTo>
                  <a:cubicBezTo>
                    <a:pt x="182" y="0"/>
                    <a:pt x="95" y="29"/>
                    <a:pt x="1" y="58"/>
                  </a:cubicBezTo>
                  <a:cubicBezTo>
                    <a:pt x="362" y="210"/>
                    <a:pt x="608" y="658"/>
                    <a:pt x="485" y="1049"/>
                  </a:cubicBezTo>
                  <a:cubicBezTo>
                    <a:pt x="1028" y="810"/>
                    <a:pt x="876" y="0"/>
                    <a:pt x="276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71" name="Google Shape;3271;p63"/>
            <p:cNvSpPr/>
            <p:nvPr/>
          </p:nvSpPr>
          <p:spPr>
            <a:xfrm>
              <a:off x="4254030" y="2269496"/>
              <a:ext cx="90267" cy="81781"/>
            </a:xfrm>
            <a:custGeom>
              <a:rect b="b" l="l" r="r" t="t"/>
              <a:pathLst>
                <a:path extrusionOk="0" h="1089" w="1202">
                  <a:moveTo>
                    <a:pt x="575" y="0"/>
                  </a:moveTo>
                  <a:cubicBezTo>
                    <a:pt x="265" y="0"/>
                    <a:pt x="0" y="231"/>
                    <a:pt x="0" y="545"/>
                  </a:cubicBezTo>
                  <a:cubicBezTo>
                    <a:pt x="0" y="849"/>
                    <a:pt x="239" y="1088"/>
                    <a:pt x="543" y="1088"/>
                  </a:cubicBezTo>
                  <a:cubicBezTo>
                    <a:pt x="753" y="1088"/>
                    <a:pt x="934" y="965"/>
                    <a:pt x="1021" y="820"/>
                  </a:cubicBezTo>
                  <a:cubicBezTo>
                    <a:pt x="1201" y="488"/>
                    <a:pt x="992" y="61"/>
                    <a:pt x="630" y="3"/>
                  </a:cubicBezTo>
                  <a:cubicBezTo>
                    <a:pt x="612" y="1"/>
                    <a:pt x="593" y="0"/>
                    <a:pt x="575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72" name="Google Shape;3272;p63"/>
            <p:cNvSpPr/>
            <p:nvPr/>
          </p:nvSpPr>
          <p:spPr>
            <a:xfrm>
              <a:off x="4201837" y="2310424"/>
              <a:ext cx="115275" cy="115800"/>
            </a:xfrm>
            <a:custGeom>
              <a:rect b="b" l="l" r="r" t="t"/>
              <a:pathLst>
                <a:path extrusionOk="0" h="1542" w="1535">
                  <a:moveTo>
                    <a:pt x="1" y="0"/>
                  </a:moveTo>
                  <a:cubicBezTo>
                    <a:pt x="1" y="847"/>
                    <a:pt x="695" y="1541"/>
                    <a:pt x="1535" y="1541"/>
                  </a:cubicBezTo>
                  <a:lnTo>
                    <a:pt x="1535" y="1267"/>
                  </a:lnTo>
                  <a:cubicBezTo>
                    <a:pt x="811" y="1267"/>
                    <a:pt x="269" y="724"/>
                    <a:pt x="269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73" name="Google Shape;3273;p63"/>
            <p:cNvSpPr/>
            <p:nvPr/>
          </p:nvSpPr>
          <p:spPr>
            <a:xfrm>
              <a:off x="4156778" y="2306069"/>
              <a:ext cx="167392" cy="165215"/>
            </a:xfrm>
            <a:custGeom>
              <a:rect b="b" l="l" r="r" t="t"/>
              <a:pathLst>
                <a:path extrusionOk="0" h="2200" w="2229">
                  <a:moveTo>
                    <a:pt x="0" y="1"/>
                  </a:moveTo>
                  <a:cubicBezTo>
                    <a:pt x="0" y="572"/>
                    <a:pt x="239" y="1144"/>
                    <a:pt x="659" y="1563"/>
                  </a:cubicBezTo>
                  <a:cubicBezTo>
                    <a:pt x="1049" y="1990"/>
                    <a:pt x="1628" y="2200"/>
                    <a:pt x="2229" y="2200"/>
                  </a:cubicBezTo>
                  <a:lnTo>
                    <a:pt x="2229" y="1961"/>
                  </a:lnTo>
                  <a:cubicBezTo>
                    <a:pt x="1686" y="1961"/>
                    <a:pt x="1201" y="1744"/>
                    <a:pt x="840" y="1382"/>
                  </a:cubicBezTo>
                  <a:cubicBezTo>
                    <a:pt x="449" y="992"/>
                    <a:pt x="268" y="514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</p:grpSp>
      <p:sp>
        <p:nvSpPr>
          <p:cNvPr id="3274" name="Google Shape;3274;p63"/>
          <p:cNvSpPr txBox="1"/>
          <p:nvPr/>
        </p:nvSpPr>
        <p:spPr>
          <a:xfrm>
            <a:off x="198875" y="1427771"/>
            <a:ext cx="2648700" cy="1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Gps(좌표), Rpm(진동),Noise(소음) </a:t>
            </a:r>
            <a:br>
              <a:rPr lang="en" sz="1300">
                <a:latin typeface="Gowun Dodum"/>
                <a:ea typeface="Gowun Dodum"/>
                <a:cs typeface="Gowun Dodum"/>
                <a:sym typeface="Gowun Dodum"/>
              </a:rPr>
            </a:b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임시 데이터</a:t>
            </a: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 CSV 파일 추가 시, 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Points 테이블 자동 데이터 삽입 </a:t>
            </a:r>
            <a:br>
              <a:rPr lang="en" sz="1300">
                <a:latin typeface="Gowun Dodum"/>
                <a:ea typeface="Gowun Dodum"/>
                <a:cs typeface="Gowun Dodum"/>
                <a:sym typeface="Gowun Dodum"/>
              </a:rPr>
            </a:b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* DB 자동 Input 모듈화 </a:t>
            </a:r>
            <a:br>
              <a:rPr lang="en" sz="1300">
                <a:latin typeface="Gowun Dodum"/>
                <a:ea typeface="Gowun Dodum"/>
                <a:cs typeface="Gowun Dodum"/>
                <a:sym typeface="Gowun Dodum"/>
              </a:rPr>
            </a:b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275" name="Google Shape;327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400" y="1332925"/>
            <a:ext cx="6166413" cy="297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64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수행결과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281" name="Google Shape;3281;p64"/>
          <p:cNvPicPr preferRelativeResize="0"/>
          <p:nvPr/>
        </p:nvPicPr>
        <p:blipFill rotWithShape="1">
          <a:blip r:embed="rId3">
            <a:alphaModFix/>
          </a:blip>
          <a:srcRect b="49" l="0" r="0" t="49"/>
          <a:stretch/>
        </p:blipFill>
        <p:spPr>
          <a:xfrm>
            <a:off x="2671066" y="1224676"/>
            <a:ext cx="6186183" cy="29771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480000" dist="57150">
              <a:srgbClr val="000000">
                <a:alpha val="46000"/>
              </a:srgbClr>
            </a:outerShdw>
          </a:effectLst>
        </p:spPr>
      </p:pic>
      <p:sp>
        <p:nvSpPr>
          <p:cNvPr id="3282" name="Google Shape;3282;p64"/>
          <p:cNvSpPr txBox="1"/>
          <p:nvPr/>
        </p:nvSpPr>
        <p:spPr>
          <a:xfrm>
            <a:off x="979650" y="1002726"/>
            <a:ext cx="110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83" name="Google Shape;3283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4" name="Google Shape;3284;p64"/>
          <p:cNvSpPr txBox="1"/>
          <p:nvPr/>
        </p:nvSpPr>
        <p:spPr>
          <a:xfrm>
            <a:off x="951026" y="701850"/>
            <a:ext cx="35796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900"/>
                </a:solidFill>
                <a:latin typeface="Gowun Dodum"/>
                <a:ea typeface="Gowun Dodum"/>
                <a:cs typeface="Gowun Dodum"/>
                <a:sym typeface="Gowun Dodum"/>
              </a:rPr>
              <a:t>차량 목록 추가</a:t>
            </a:r>
            <a:endParaRPr b="1" sz="1800">
              <a:solidFill>
                <a:srgbClr val="FF99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3285" name="Google Shape;3285;p64"/>
          <p:cNvGrpSpPr/>
          <p:nvPr/>
        </p:nvGrpSpPr>
        <p:grpSpPr>
          <a:xfrm>
            <a:off x="642148" y="727133"/>
            <a:ext cx="337490" cy="312182"/>
            <a:chOff x="4056823" y="2249595"/>
            <a:chExt cx="337490" cy="312182"/>
          </a:xfrm>
        </p:grpSpPr>
        <p:sp>
          <p:nvSpPr>
            <p:cNvPr id="3286" name="Google Shape;3286;p64"/>
            <p:cNvSpPr/>
            <p:nvPr/>
          </p:nvSpPr>
          <p:spPr>
            <a:xfrm>
              <a:off x="4056823" y="2421269"/>
              <a:ext cx="201637" cy="127215"/>
            </a:xfrm>
            <a:custGeom>
              <a:rect b="b" l="l" r="r" t="t"/>
              <a:pathLst>
                <a:path extrusionOk="0" h="1694" w="2685">
                  <a:moveTo>
                    <a:pt x="0" y="0"/>
                  </a:moveTo>
                  <a:lnTo>
                    <a:pt x="0" y="1693"/>
                  </a:lnTo>
                  <a:lnTo>
                    <a:pt x="1056" y="1693"/>
                  </a:lnTo>
                  <a:cubicBezTo>
                    <a:pt x="999" y="1389"/>
                    <a:pt x="1266" y="1086"/>
                    <a:pt x="1599" y="1086"/>
                  </a:cubicBezTo>
                  <a:cubicBezTo>
                    <a:pt x="1903" y="1086"/>
                    <a:pt x="2171" y="1389"/>
                    <a:pt x="2113" y="1693"/>
                  </a:cubicBezTo>
                  <a:lnTo>
                    <a:pt x="2417" y="1693"/>
                  </a:lnTo>
                  <a:lnTo>
                    <a:pt x="2684" y="1180"/>
                  </a:lnTo>
                  <a:lnTo>
                    <a:pt x="2417" y="753"/>
                  </a:lnTo>
                  <a:lnTo>
                    <a:pt x="1570" y="637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87" name="Google Shape;3287;p64"/>
            <p:cNvSpPr/>
            <p:nvPr/>
          </p:nvSpPr>
          <p:spPr>
            <a:xfrm>
              <a:off x="4156778" y="2521225"/>
              <a:ext cx="40778" cy="40553"/>
            </a:xfrm>
            <a:custGeom>
              <a:rect b="b" l="l" r="r" t="t"/>
              <a:pathLst>
                <a:path extrusionOk="0" h="540" w="543">
                  <a:moveTo>
                    <a:pt x="268" y="1"/>
                  </a:moveTo>
                  <a:cubicBezTo>
                    <a:pt x="116" y="1"/>
                    <a:pt x="0" y="145"/>
                    <a:pt x="0" y="268"/>
                  </a:cubicBezTo>
                  <a:cubicBezTo>
                    <a:pt x="0" y="449"/>
                    <a:pt x="127" y="540"/>
                    <a:pt x="258" y="540"/>
                  </a:cubicBezTo>
                  <a:cubicBezTo>
                    <a:pt x="389" y="540"/>
                    <a:pt x="525" y="449"/>
                    <a:pt x="543" y="268"/>
                  </a:cubicBezTo>
                  <a:cubicBezTo>
                    <a:pt x="543" y="145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88" name="Google Shape;3288;p64"/>
            <p:cNvSpPr/>
            <p:nvPr/>
          </p:nvSpPr>
          <p:spPr>
            <a:xfrm>
              <a:off x="4317038" y="2249595"/>
              <a:ext cx="77275" cy="78852"/>
            </a:xfrm>
            <a:custGeom>
              <a:rect b="b" l="l" r="r" t="t"/>
              <a:pathLst>
                <a:path extrusionOk="0" h="1050" w="1029">
                  <a:moveTo>
                    <a:pt x="276" y="0"/>
                  </a:moveTo>
                  <a:cubicBezTo>
                    <a:pt x="182" y="0"/>
                    <a:pt x="95" y="29"/>
                    <a:pt x="1" y="58"/>
                  </a:cubicBezTo>
                  <a:cubicBezTo>
                    <a:pt x="362" y="210"/>
                    <a:pt x="608" y="658"/>
                    <a:pt x="485" y="1049"/>
                  </a:cubicBezTo>
                  <a:cubicBezTo>
                    <a:pt x="1028" y="810"/>
                    <a:pt x="876" y="0"/>
                    <a:pt x="276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89" name="Google Shape;3289;p64"/>
            <p:cNvSpPr/>
            <p:nvPr/>
          </p:nvSpPr>
          <p:spPr>
            <a:xfrm>
              <a:off x="4254030" y="2269496"/>
              <a:ext cx="90267" cy="81781"/>
            </a:xfrm>
            <a:custGeom>
              <a:rect b="b" l="l" r="r" t="t"/>
              <a:pathLst>
                <a:path extrusionOk="0" h="1089" w="1202">
                  <a:moveTo>
                    <a:pt x="575" y="0"/>
                  </a:moveTo>
                  <a:cubicBezTo>
                    <a:pt x="265" y="0"/>
                    <a:pt x="0" y="231"/>
                    <a:pt x="0" y="545"/>
                  </a:cubicBezTo>
                  <a:cubicBezTo>
                    <a:pt x="0" y="849"/>
                    <a:pt x="239" y="1088"/>
                    <a:pt x="543" y="1088"/>
                  </a:cubicBezTo>
                  <a:cubicBezTo>
                    <a:pt x="753" y="1088"/>
                    <a:pt x="934" y="965"/>
                    <a:pt x="1021" y="820"/>
                  </a:cubicBezTo>
                  <a:cubicBezTo>
                    <a:pt x="1201" y="488"/>
                    <a:pt x="992" y="61"/>
                    <a:pt x="630" y="3"/>
                  </a:cubicBezTo>
                  <a:cubicBezTo>
                    <a:pt x="612" y="1"/>
                    <a:pt x="593" y="0"/>
                    <a:pt x="575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90" name="Google Shape;3290;p64"/>
            <p:cNvSpPr/>
            <p:nvPr/>
          </p:nvSpPr>
          <p:spPr>
            <a:xfrm>
              <a:off x="4201837" y="2310424"/>
              <a:ext cx="115275" cy="115800"/>
            </a:xfrm>
            <a:custGeom>
              <a:rect b="b" l="l" r="r" t="t"/>
              <a:pathLst>
                <a:path extrusionOk="0" h="1542" w="1535">
                  <a:moveTo>
                    <a:pt x="1" y="0"/>
                  </a:moveTo>
                  <a:cubicBezTo>
                    <a:pt x="1" y="847"/>
                    <a:pt x="695" y="1541"/>
                    <a:pt x="1535" y="1541"/>
                  </a:cubicBezTo>
                  <a:lnTo>
                    <a:pt x="1535" y="1267"/>
                  </a:lnTo>
                  <a:cubicBezTo>
                    <a:pt x="811" y="1267"/>
                    <a:pt x="269" y="724"/>
                    <a:pt x="269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291" name="Google Shape;3291;p64"/>
            <p:cNvSpPr/>
            <p:nvPr/>
          </p:nvSpPr>
          <p:spPr>
            <a:xfrm>
              <a:off x="4156778" y="2306069"/>
              <a:ext cx="167392" cy="165215"/>
            </a:xfrm>
            <a:custGeom>
              <a:rect b="b" l="l" r="r" t="t"/>
              <a:pathLst>
                <a:path extrusionOk="0" h="2200" w="2229">
                  <a:moveTo>
                    <a:pt x="0" y="1"/>
                  </a:moveTo>
                  <a:cubicBezTo>
                    <a:pt x="0" y="572"/>
                    <a:pt x="239" y="1144"/>
                    <a:pt x="659" y="1563"/>
                  </a:cubicBezTo>
                  <a:cubicBezTo>
                    <a:pt x="1049" y="1990"/>
                    <a:pt x="1628" y="2200"/>
                    <a:pt x="2229" y="2200"/>
                  </a:cubicBezTo>
                  <a:lnTo>
                    <a:pt x="2229" y="1961"/>
                  </a:lnTo>
                  <a:cubicBezTo>
                    <a:pt x="1686" y="1961"/>
                    <a:pt x="1201" y="1744"/>
                    <a:pt x="840" y="1382"/>
                  </a:cubicBezTo>
                  <a:cubicBezTo>
                    <a:pt x="449" y="992"/>
                    <a:pt x="268" y="514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</p:grpSp>
      <p:sp>
        <p:nvSpPr>
          <p:cNvPr id="3292" name="Google Shape;3292;p64"/>
          <p:cNvSpPr txBox="1"/>
          <p:nvPr/>
        </p:nvSpPr>
        <p:spPr>
          <a:xfrm>
            <a:off x="378300" y="1415200"/>
            <a:ext cx="22482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차량번호 및 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차량 종류 데이터 추가 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65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수행결과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298" name="Google Shape;3298;p65"/>
          <p:cNvPicPr preferRelativeResize="0"/>
          <p:nvPr/>
        </p:nvPicPr>
        <p:blipFill rotWithShape="1">
          <a:blip r:embed="rId3">
            <a:alphaModFix/>
          </a:blip>
          <a:srcRect b="209" l="0" r="0" t="219"/>
          <a:stretch/>
        </p:blipFill>
        <p:spPr>
          <a:xfrm>
            <a:off x="2671066" y="1224676"/>
            <a:ext cx="6186182" cy="297710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480000" dist="57150">
              <a:srgbClr val="000000">
                <a:alpha val="46000"/>
              </a:srgbClr>
            </a:outerShdw>
          </a:effectLst>
        </p:spPr>
      </p:pic>
      <p:sp>
        <p:nvSpPr>
          <p:cNvPr id="3299" name="Google Shape;3299;p65"/>
          <p:cNvSpPr txBox="1"/>
          <p:nvPr/>
        </p:nvSpPr>
        <p:spPr>
          <a:xfrm>
            <a:off x="979650" y="1002726"/>
            <a:ext cx="110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00" name="Google Shape;3300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1" name="Google Shape;3301;p65"/>
          <p:cNvSpPr txBox="1"/>
          <p:nvPr/>
        </p:nvSpPr>
        <p:spPr>
          <a:xfrm>
            <a:off x="951024" y="701850"/>
            <a:ext cx="6045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900"/>
                </a:solidFill>
                <a:latin typeface="Gowun Dodum"/>
                <a:ea typeface="Gowun Dodum"/>
                <a:cs typeface="Gowun Dodum"/>
                <a:sym typeface="Gowun Dodum"/>
              </a:rPr>
              <a:t>APP 좌표 전송 </a:t>
            </a:r>
            <a:endParaRPr b="1" sz="1200">
              <a:solidFill>
                <a:srgbClr val="FF99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3302" name="Google Shape;3302;p65"/>
          <p:cNvGrpSpPr/>
          <p:nvPr/>
        </p:nvGrpSpPr>
        <p:grpSpPr>
          <a:xfrm>
            <a:off x="642148" y="727133"/>
            <a:ext cx="337490" cy="312182"/>
            <a:chOff x="4056823" y="2249595"/>
            <a:chExt cx="337490" cy="312182"/>
          </a:xfrm>
        </p:grpSpPr>
        <p:sp>
          <p:nvSpPr>
            <p:cNvPr id="3303" name="Google Shape;3303;p65"/>
            <p:cNvSpPr/>
            <p:nvPr/>
          </p:nvSpPr>
          <p:spPr>
            <a:xfrm>
              <a:off x="4056823" y="2421269"/>
              <a:ext cx="201637" cy="127215"/>
            </a:xfrm>
            <a:custGeom>
              <a:rect b="b" l="l" r="r" t="t"/>
              <a:pathLst>
                <a:path extrusionOk="0" h="1694" w="2685">
                  <a:moveTo>
                    <a:pt x="0" y="0"/>
                  </a:moveTo>
                  <a:lnTo>
                    <a:pt x="0" y="1693"/>
                  </a:lnTo>
                  <a:lnTo>
                    <a:pt x="1056" y="1693"/>
                  </a:lnTo>
                  <a:cubicBezTo>
                    <a:pt x="999" y="1389"/>
                    <a:pt x="1266" y="1086"/>
                    <a:pt x="1599" y="1086"/>
                  </a:cubicBezTo>
                  <a:cubicBezTo>
                    <a:pt x="1903" y="1086"/>
                    <a:pt x="2171" y="1389"/>
                    <a:pt x="2113" y="1693"/>
                  </a:cubicBezTo>
                  <a:lnTo>
                    <a:pt x="2417" y="1693"/>
                  </a:lnTo>
                  <a:lnTo>
                    <a:pt x="2684" y="1180"/>
                  </a:lnTo>
                  <a:lnTo>
                    <a:pt x="2417" y="753"/>
                  </a:lnTo>
                  <a:lnTo>
                    <a:pt x="1570" y="637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304" name="Google Shape;3304;p65"/>
            <p:cNvSpPr/>
            <p:nvPr/>
          </p:nvSpPr>
          <p:spPr>
            <a:xfrm>
              <a:off x="4156778" y="2521225"/>
              <a:ext cx="40778" cy="40553"/>
            </a:xfrm>
            <a:custGeom>
              <a:rect b="b" l="l" r="r" t="t"/>
              <a:pathLst>
                <a:path extrusionOk="0" h="540" w="543">
                  <a:moveTo>
                    <a:pt x="268" y="1"/>
                  </a:moveTo>
                  <a:cubicBezTo>
                    <a:pt x="116" y="1"/>
                    <a:pt x="0" y="145"/>
                    <a:pt x="0" y="268"/>
                  </a:cubicBezTo>
                  <a:cubicBezTo>
                    <a:pt x="0" y="449"/>
                    <a:pt x="127" y="540"/>
                    <a:pt x="258" y="540"/>
                  </a:cubicBezTo>
                  <a:cubicBezTo>
                    <a:pt x="389" y="540"/>
                    <a:pt x="525" y="449"/>
                    <a:pt x="543" y="268"/>
                  </a:cubicBezTo>
                  <a:cubicBezTo>
                    <a:pt x="543" y="145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305" name="Google Shape;3305;p65"/>
            <p:cNvSpPr/>
            <p:nvPr/>
          </p:nvSpPr>
          <p:spPr>
            <a:xfrm>
              <a:off x="4317038" y="2249595"/>
              <a:ext cx="77275" cy="78852"/>
            </a:xfrm>
            <a:custGeom>
              <a:rect b="b" l="l" r="r" t="t"/>
              <a:pathLst>
                <a:path extrusionOk="0" h="1050" w="1029">
                  <a:moveTo>
                    <a:pt x="276" y="0"/>
                  </a:moveTo>
                  <a:cubicBezTo>
                    <a:pt x="182" y="0"/>
                    <a:pt x="95" y="29"/>
                    <a:pt x="1" y="58"/>
                  </a:cubicBezTo>
                  <a:cubicBezTo>
                    <a:pt x="362" y="210"/>
                    <a:pt x="608" y="658"/>
                    <a:pt x="485" y="1049"/>
                  </a:cubicBezTo>
                  <a:cubicBezTo>
                    <a:pt x="1028" y="810"/>
                    <a:pt x="876" y="0"/>
                    <a:pt x="276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306" name="Google Shape;3306;p65"/>
            <p:cNvSpPr/>
            <p:nvPr/>
          </p:nvSpPr>
          <p:spPr>
            <a:xfrm>
              <a:off x="4254030" y="2269496"/>
              <a:ext cx="90267" cy="81781"/>
            </a:xfrm>
            <a:custGeom>
              <a:rect b="b" l="l" r="r" t="t"/>
              <a:pathLst>
                <a:path extrusionOk="0" h="1089" w="1202">
                  <a:moveTo>
                    <a:pt x="575" y="0"/>
                  </a:moveTo>
                  <a:cubicBezTo>
                    <a:pt x="265" y="0"/>
                    <a:pt x="0" y="231"/>
                    <a:pt x="0" y="545"/>
                  </a:cubicBezTo>
                  <a:cubicBezTo>
                    <a:pt x="0" y="849"/>
                    <a:pt x="239" y="1088"/>
                    <a:pt x="543" y="1088"/>
                  </a:cubicBezTo>
                  <a:cubicBezTo>
                    <a:pt x="753" y="1088"/>
                    <a:pt x="934" y="965"/>
                    <a:pt x="1021" y="820"/>
                  </a:cubicBezTo>
                  <a:cubicBezTo>
                    <a:pt x="1201" y="488"/>
                    <a:pt x="992" y="61"/>
                    <a:pt x="630" y="3"/>
                  </a:cubicBezTo>
                  <a:cubicBezTo>
                    <a:pt x="612" y="1"/>
                    <a:pt x="593" y="0"/>
                    <a:pt x="575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307" name="Google Shape;3307;p65"/>
            <p:cNvSpPr/>
            <p:nvPr/>
          </p:nvSpPr>
          <p:spPr>
            <a:xfrm>
              <a:off x="4201837" y="2310424"/>
              <a:ext cx="115275" cy="115800"/>
            </a:xfrm>
            <a:custGeom>
              <a:rect b="b" l="l" r="r" t="t"/>
              <a:pathLst>
                <a:path extrusionOk="0" h="1542" w="1535">
                  <a:moveTo>
                    <a:pt x="1" y="0"/>
                  </a:moveTo>
                  <a:cubicBezTo>
                    <a:pt x="1" y="847"/>
                    <a:pt x="695" y="1541"/>
                    <a:pt x="1535" y="1541"/>
                  </a:cubicBezTo>
                  <a:lnTo>
                    <a:pt x="1535" y="1267"/>
                  </a:lnTo>
                  <a:cubicBezTo>
                    <a:pt x="811" y="1267"/>
                    <a:pt x="269" y="724"/>
                    <a:pt x="269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308" name="Google Shape;3308;p65"/>
            <p:cNvSpPr/>
            <p:nvPr/>
          </p:nvSpPr>
          <p:spPr>
            <a:xfrm>
              <a:off x="4156778" y="2306069"/>
              <a:ext cx="167392" cy="165215"/>
            </a:xfrm>
            <a:custGeom>
              <a:rect b="b" l="l" r="r" t="t"/>
              <a:pathLst>
                <a:path extrusionOk="0" h="2200" w="2229">
                  <a:moveTo>
                    <a:pt x="0" y="1"/>
                  </a:moveTo>
                  <a:cubicBezTo>
                    <a:pt x="0" y="572"/>
                    <a:pt x="239" y="1144"/>
                    <a:pt x="659" y="1563"/>
                  </a:cubicBezTo>
                  <a:cubicBezTo>
                    <a:pt x="1049" y="1990"/>
                    <a:pt x="1628" y="2200"/>
                    <a:pt x="2229" y="2200"/>
                  </a:cubicBezTo>
                  <a:lnTo>
                    <a:pt x="2229" y="1961"/>
                  </a:lnTo>
                  <a:cubicBezTo>
                    <a:pt x="1686" y="1961"/>
                    <a:pt x="1201" y="1744"/>
                    <a:pt x="840" y="1382"/>
                  </a:cubicBezTo>
                  <a:cubicBezTo>
                    <a:pt x="449" y="992"/>
                    <a:pt x="268" y="514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</p:grpSp>
      <p:cxnSp>
        <p:nvCxnSpPr>
          <p:cNvPr id="3309" name="Google Shape;3309;p65"/>
          <p:cNvCxnSpPr>
            <a:stCxn id="3310" idx="3"/>
          </p:cNvCxnSpPr>
          <p:nvPr/>
        </p:nvCxnSpPr>
        <p:spPr>
          <a:xfrm flipH="1" rot="10800000">
            <a:off x="1638860" y="1312236"/>
            <a:ext cx="1023000" cy="394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53868"/>
            </a:solidFill>
            <a:prstDash val="solid"/>
            <a:round/>
            <a:headEnd len="med" w="med" type="none"/>
            <a:tailEnd len="med" w="med" type="diamond"/>
          </a:ln>
        </p:spPr>
      </p:cxnSp>
      <p:pic>
        <p:nvPicPr>
          <p:cNvPr id="3311" name="Google Shape;3311;p65"/>
          <p:cNvPicPr preferRelativeResize="0"/>
          <p:nvPr/>
        </p:nvPicPr>
        <p:blipFill rotWithShape="1">
          <a:blip r:embed="rId4">
            <a:alphaModFix/>
          </a:blip>
          <a:srcRect b="70281" l="587" r="90150" t="9317"/>
          <a:stretch/>
        </p:blipFill>
        <p:spPr>
          <a:xfrm>
            <a:off x="911700" y="1295975"/>
            <a:ext cx="846900" cy="838200"/>
          </a:xfrm>
          <a:prstGeom prst="ellipse">
            <a:avLst/>
          </a:prstGeom>
          <a:noFill/>
          <a:ln>
            <a:noFill/>
          </a:ln>
          <a:effectLst>
            <a:outerShdw blurRad="100013" rotWithShape="0" algn="bl" dir="2640000" dist="57150">
              <a:srgbClr val="000000">
                <a:alpha val="52000"/>
              </a:srgbClr>
            </a:outerShdw>
          </a:effectLst>
        </p:spPr>
      </p:pic>
      <p:pic>
        <p:nvPicPr>
          <p:cNvPr id="3310" name="Google Shape;331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685" y="1515936"/>
            <a:ext cx="6381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2" name="Google Shape;3312;p65"/>
          <p:cNvSpPr txBox="1"/>
          <p:nvPr/>
        </p:nvSpPr>
        <p:spPr>
          <a:xfrm>
            <a:off x="443349" y="2256400"/>
            <a:ext cx="2193900" cy="9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wun Dodum"/>
                <a:ea typeface="Gowun Dodum"/>
                <a:cs typeface="Gowun Dodum"/>
                <a:sym typeface="Gowun Dodum"/>
              </a:rPr>
              <a:t>APP 좌표 전송 중 </a:t>
            </a:r>
            <a:br>
              <a:rPr lang="en" sz="1500">
                <a:latin typeface="Gowun Dodum"/>
                <a:ea typeface="Gowun Dodum"/>
                <a:cs typeface="Gowun Dodum"/>
                <a:sym typeface="Gowun Dodum"/>
              </a:rPr>
            </a:br>
            <a:r>
              <a:rPr lang="en" sz="1500">
                <a:latin typeface="Gowun Dodum"/>
                <a:ea typeface="Gowun Dodum"/>
                <a:cs typeface="Gowun Dodum"/>
                <a:sym typeface="Gowun Dodum"/>
              </a:rPr>
              <a:t>Live 버튼 클릭 시, </a:t>
            </a:r>
            <a:br>
              <a:rPr lang="en" sz="1500">
                <a:latin typeface="Gowun Dodum"/>
                <a:ea typeface="Gowun Dodum"/>
                <a:cs typeface="Gowun Dodum"/>
                <a:sym typeface="Gowun Dodum"/>
              </a:rPr>
            </a:br>
            <a:r>
              <a:rPr lang="en" sz="1500">
                <a:latin typeface="Gowun Dodum"/>
                <a:ea typeface="Gowun Dodum"/>
                <a:cs typeface="Gowun Dodum"/>
                <a:sym typeface="Gowun Dodum"/>
              </a:rPr>
              <a:t>해당 좌표로 이동(Zoom)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6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Google Shape;3317;p66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수행결과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318" name="Google Shape;3318;p66"/>
          <p:cNvPicPr preferRelativeResize="0"/>
          <p:nvPr/>
        </p:nvPicPr>
        <p:blipFill rotWithShape="1">
          <a:blip r:embed="rId3">
            <a:alphaModFix/>
          </a:blip>
          <a:srcRect b="209" l="0" r="0" t="219"/>
          <a:stretch/>
        </p:blipFill>
        <p:spPr>
          <a:xfrm>
            <a:off x="2671066" y="1224676"/>
            <a:ext cx="6186182" cy="297710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480000" dist="57150">
              <a:srgbClr val="000000">
                <a:alpha val="46000"/>
              </a:srgbClr>
            </a:outerShdw>
          </a:effectLst>
        </p:spPr>
      </p:pic>
      <p:sp>
        <p:nvSpPr>
          <p:cNvPr id="3319" name="Google Shape;3319;p66"/>
          <p:cNvSpPr txBox="1"/>
          <p:nvPr/>
        </p:nvSpPr>
        <p:spPr>
          <a:xfrm>
            <a:off x="979650" y="1002726"/>
            <a:ext cx="110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0" name="Google Shape;3320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1" name="Google Shape;3321;p66"/>
          <p:cNvSpPr txBox="1"/>
          <p:nvPr/>
        </p:nvSpPr>
        <p:spPr>
          <a:xfrm>
            <a:off x="951024" y="701850"/>
            <a:ext cx="6045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900"/>
                </a:solidFill>
                <a:latin typeface="Gowun Dodum"/>
                <a:ea typeface="Gowun Dodum"/>
                <a:cs typeface="Gowun Dodum"/>
                <a:sym typeface="Gowun Dodum"/>
              </a:rPr>
              <a:t>APP 좌표 전송 </a:t>
            </a:r>
            <a:endParaRPr b="1" sz="1200">
              <a:solidFill>
                <a:srgbClr val="FF99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3322" name="Google Shape;3322;p66"/>
          <p:cNvGrpSpPr/>
          <p:nvPr/>
        </p:nvGrpSpPr>
        <p:grpSpPr>
          <a:xfrm>
            <a:off x="642148" y="727133"/>
            <a:ext cx="337490" cy="312182"/>
            <a:chOff x="4056823" y="2249595"/>
            <a:chExt cx="337490" cy="312182"/>
          </a:xfrm>
        </p:grpSpPr>
        <p:sp>
          <p:nvSpPr>
            <p:cNvPr id="3323" name="Google Shape;3323;p66"/>
            <p:cNvSpPr/>
            <p:nvPr/>
          </p:nvSpPr>
          <p:spPr>
            <a:xfrm>
              <a:off x="4056823" y="2421269"/>
              <a:ext cx="201637" cy="127215"/>
            </a:xfrm>
            <a:custGeom>
              <a:rect b="b" l="l" r="r" t="t"/>
              <a:pathLst>
                <a:path extrusionOk="0" h="1694" w="2685">
                  <a:moveTo>
                    <a:pt x="0" y="0"/>
                  </a:moveTo>
                  <a:lnTo>
                    <a:pt x="0" y="1693"/>
                  </a:lnTo>
                  <a:lnTo>
                    <a:pt x="1056" y="1693"/>
                  </a:lnTo>
                  <a:cubicBezTo>
                    <a:pt x="999" y="1389"/>
                    <a:pt x="1266" y="1086"/>
                    <a:pt x="1599" y="1086"/>
                  </a:cubicBezTo>
                  <a:cubicBezTo>
                    <a:pt x="1903" y="1086"/>
                    <a:pt x="2171" y="1389"/>
                    <a:pt x="2113" y="1693"/>
                  </a:cubicBezTo>
                  <a:lnTo>
                    <a:pt x="2417" y="1693"/>
                  </a:lnTo>
                  <a:lnTo>
                    <a:pt x="2684" y="1180"/>
                  </a:lnTo>
                  <a:lnTo>
                    <a:pt x="2417" y="753"/>
                  </a:lnTo>
                  <a:lnTo>
                    <a:pt x="1570" y="637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324" name="Google Shape;3324;p66"/>
            <p:cNvSpPr/>
            <p:nvPr/>
          </p:nvSpPr>
          <p:spPr>
            <a:xfrm>
              <a:off x="4156778" y="2521225"/>
              <a:ext cx="40778" cy="40553"/>
            </a:xfrm>
            <a:custGeom>
              <a:rect b="b" l="l" r="r" t="t"/>
              <a:pathLst>
                <a:path extrusionOk="0" h="540" w="543">
                  <a:moveTo>
                    <a:pt x="268" y="1"/>
                  </a:moveTo>
                  <a:cubicBezTo>
                    <a:pt x="116" y="1"/>
                    <a:pt x="0" y="145"/>
                    <a:pt x="0" y="268"/>
                  </a:cubicBezTo>
                  <a:cubicBezTo>
                    <a:pt x="0" y="449"/>
                    <a:pt x="127" y="540"/>
                    <a:pt x="258" y="540"/>
                  </a:cubicBezTo>
                  <a:cubicBezTo>
                    <a:pt x="389" y="540"/>
                    <a:pt x="525" y="449"/>
                    <a:pt x="543" y="268"/>
                  </a:cubicBezTo>
                  <a:cubicBezTo>
                    <a:pt x="543" y="145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325" name="Google Shape;3325;p66"/>
            <p:cNvSpPr/>
            <p:nvPr/>
          </p:nvSpPr>
          <p:spPr>
            <a:xfrm>
              <a:off x="4317038" y="2249595"/>
              <a:ext cx="77275" cy="78852"/>
            </a:xfrm>
            <a:custGeom>
              <a:rect b="b" l="l" r="r" t="t"/>
              <a:pathLst>
                <a:path extrusionOk="0" h="1050" w="1029">
                  <a:moveTo>
                    <a:pt x="276" y="0"/>
                  </a:moveTo>
                  <a:cubicBezTo>
                    <a:pt x="182" y="0"/>
                    <a:pt x="95" y="29"/>
                    <a:pt x="1" y="58"/>
                  </a:cubicBezTo>
                  <a:cubicBezTo>
                    <a:pt x="362" y="210"/>
                    <a:pt x="608" y="658"/>
                    <a:pt x="485" y="1049"/>
                  </a:cubicBezTo>
                  <a:cubicBezTo>
                    <a:pt x="1028" y="810"/>
                    <a:pt x="876" y="0"/>
                    <a:pt x="276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326" name="Google Shape;3326;p66"/>
            <p:cNvSpPr/>
            <p:nvPr/>
          </p:nvSpPr>
          <p:spPr>
            <a:xfrm>
              <a:off x="4254030" y="2269496"/>
              <a:ext cx="90267" cy="81781"/>
            </a:xfrm>
            <a:custGeom>
              <a:rect b="b" l="l" r="r" t="t"/>
              <a:pathLst>
                <a:path extrusionOk="0" h="1089" w="1202">
                  <a:moveTo>
                    <a:pt x="575" y="0"/>
                  </a:moveTo>
                  <a:cubicBezTo>
                    <a:pt x="265" y="0"/>
                    <a:pt x="0" y="231"/>
                    <a:pt x="0" y="545"/>
                  </a:cubicBezTo>
                  <a:cubicBezTo>
                    <a:pt x="0" y="849"/>
                    <a:pt x="239" y="1088"/>
                    <a:pt x="543" y="1088"/>
                  </a:cubicBezTo>
                  <a:cubicBezTo>
                    <a:pt x="753" y="1088"/>
                    <a:pt x="934" y="965"/>
                    <a:pt x="1021" y="820"/>
                  </a:cubicBezTo>
                  <a:cubicBezTo>
                    <a:pt x="1201" y="488"/>
                    <a:pt x="992" y="61"/>
                    <a:pt x="630" y="3"/>
                  </a:cubicBezTo>
                  <a:cubicBezTo>
                    <a:pt x="612" y="1"/>
                    <a:pt x="593" y="0"/>
                    <a:pt x="575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327" name="Google Shape;3327;p66"/>
            <p:cNvSpPr/>
            <p:nvPr/>
          </p:nvSpPr>
          <p:spPr>
            <a:xfrm>
              <a:off x="4201837" y="2310424"/>
              <a:ext cx="115275" cy="115800"/>
            </a:xfrm>
            <a:custGeom>
              <a:rect b="b" l="l" r="r" t="t"/>
              <a:pathLst>
                <a:path extrusionOk="0" h="1542" w="1535">
                  <a:moveTo>
                    <a:pt x="1" y="0"/>
                  </a:moveTo>
                  <a:cubicBezTo>
                    <a:pt x="1" y="847"/>
                    <a:pt x="695" y="1541"/>
                    <a:pt x="1535" y="1541"/>
                  </a:cubicBezTo>
                  <a:lnTo>
                    <a:pt x="1535" y="1267"/>
                  </a:lnTo>
                  <a:cubicBezTo>
                    <a:pt x="811" y="1267"/>
                    <a:pt x="269" y="724"/>
                    <a:pt x="269" y="0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  <p:sp>
          <p:nvSpPr>
            <p:cNvPr id="3328" name="Google Shape;3328;p66"/>
            <p:cNvSpPr/>
            <p:nvPr/>
          </p:nvSpPr>
          <p:spPr>
            <a:xfrm>
              <a:off x="4156778" y="2306069"/>
              <a:ext cx="167392" cy="165215"/>
            </a:xfrm>
            <a:custGeom>
              <a:rect b="b" l="l" r="r" t="t"/>
              <a:pathLst>
                <a:path extrusionOk="0" h="2200" w="2229">
                  <a:moveTo>
                    <a:pt x="0" y="1"/>
                  </a:moveTo>
                  <a:cubicBezTo>
                    <a:pt x="0" y="572"/>
                    <a:pt x="239" y="1144"/>
                    <a:pt x="659" y="1563"/>
                  </a:cubicBezTo>
                  <a:cubicBezTo>
                    <a:pt x="1049" y="1990"/>
                    <a:pt x="1628" y="2200"/>
                    <a:pt x="2229" y="2200"/>
                  </a:cubicBezTo>
                  <a:lnTo>
                    <a:pt x="2229" y="1961"/>
                  </a:lnTo>
                  <a:cubicBezTo>
                    <a:pt x="1686" y="1961"/>
                    <a:pt x="1201" y="1744"/>
                    <a:pt x="840" y="1382"/>
                  </a:cubicBezTo>
                  <a:cubicBezTo>
                    <a:pt x="449" y="992"/>
                    <a:pt x="268" y="514"/>
                    <a:pt x="268" y="1"/>
                  </a:cubicBez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897FBB"/>
                </a:solidFill>
              </a:endParaRPr>
            </a:p>
          </p:txBody>
        </p:sp>
      </p:grpSp>
      <p:sp>
        <p:nvSpPr>
          <p:cNvPr id="3329" name="Google Shape;3329;p66"/>
          <p:cNvSpPr txBox="1"/>
          <p:nvPr/>
        </p:nvSpPr>
        <p:spPr>
          <a:xfrm>
            <a:off x="443349" y="2256400"/>
            <a:ext cx="2193900" cy="9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330" name="Google Shape;333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075" y="1224675"/>
            <a:ext cx="6186173" cy="2996437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480000" dist="57150">
              <a:srgbClr val="000000">
                <a:alpha val="46000"/>
              </a:srgbClr>
            </a:outerShdw>
          </a:effectLst>
        </p:spPr>
      </p:pic>
      <p:pic>
        <p:nvPicPr>
          <p:cNvPr id="3331" name="Google Shape;333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275" y="2390825"/>
            <a:ext cx="2033558" cy="181095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640000" dist="57150">
              <a:srgbClr val="000000">
                <a:alpha val="52000"/>
              </a:srgbClr>
            </a:outerShdw>
          </a:effectLst>
        </p:spPr>
      </p:pic>
      <p:sp>
        <p:nvSpPr>
          <p:cNvPr id="3332" name="Google Shape;3332;p66"/>
          <p:cNvSpPr txBox="1"/>
          <p:nvPr/>
        </p:nvSpPr>
        <p:spPr>
          <a:xfrm>
            <a:off x="517275" y="1349213"/>
            <a:ext cx="22482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wun Dodum"/>
                <a:ea typeface="Gowun Dodum"/>
                <a:cs typeface="Gowun Dodum"/>
                <a:sym typeface="Gowun Dodum"/>
              </a:rPr>
              <a:t>실시간 요청을 통해 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wun Dodum"/>
                <a:ea typeface="Gowun Dodum"/>
                <a:cs typeface="Gowun Dodum"/>
                <a:sym typeface="Gowun Dodum"/>
              </a:rPr>
              <a:t>지도에 현재 좌표 표시.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4" name="Google Shape;23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000" y="1610151"/>
            <a:ext cx="1137850" cy="113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38000"/>
              </a:schemeClr>
            </a:outerShdw>
          </a:effectLst>
        </p:spPr>
      </p:pic>
      <p:pic>
        <p:nvPicPr>
          <p:cNvPr id="2385" name="Google Shape;23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000" y="1521588"/>
            <a:ext cx="1264026" cy="1264026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2400000" dist="47625">
              <a:srgbClr val="000000">
                <a:alpha val="40000"/>
              </a:srgbClr>
            </a:outerShdw>
          </a:effectLst>
        </p:spPr>
      </p:pic>
      <p:pic>
        <p:nvPicPr>
          <p:cNvPr id="2386" name="Google Shape;238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9050" y="1432298"/>
            <a:ext cx="1264026" cy="1264026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4560000" dist="28575">
              <a:srgbClr val="000000">
                <a:alpha val="34000"/>
              </a:srgbClr>
            </a:outerShdw>
          </a:effectLst>
        </p:spPr>
      </p:pic>
      <p:pic>
        <p:nvPicPr>
          <p:cNvPr id="2387" name="Google Shape;2387;p29"/>
          <p:cNvPicPr preferRelativeResize="0"/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 rot="-34">
            <a:off x="7403881" y="2039658"/>
            <a:ext cx="639564" cy="639538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4560000" dist="28575">
              <a:srgbClr val="000000">
                <a:alpha val="34000"/>
              </a:srgbClr>
            </a:outerShdw>
          </a:effectLst>
        </p:spPr>
      </p:pic>
      <p:sp>
        <p:nvSpPr>
          <p:cNvPr id="2388" name="Google Shape;2388;p29"/>
          <p:cNvSpPr txBox="1"/>
          <p:nvPr/>
        </p:nvSpPr>
        <p:spPr>
          <a:xfrm>
            <a:off x="945775" y="2824175"/>
            <a:ext cx="20262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wun Dodum"/>
                <a:ea typeface="Gowun Dodum"/>
                <a:cs typeface="Gowun Dodum"/>
                <a:sym typeface="Gowun Dodum"/>
              </a:rPr>
              <a:t>미세먼지 저감</a:t>
            </a:r>
            <a:endParaRPr b="1" sz="16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389" name="Google Shape;2389;p29"/>
          <p:cNvSpPr txBox="1"/>
          <p:nvPr/>
        </p:nvSpPr>
        <p:spPr>
          <a:xfrm>
            <a:off x="2880700" y="2789950"/>
            <a:ext cx="32019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wun Dodum"/>
                <a:ea typeface="Gowun Dodum"/>
                <a:cs typeface="Gowun Dodum"/>
                <a:sym typeface="Gowun Dodum"/>
              </a:rPr>
              <a:t>노면 청소차량 도로 노면 청소 시행       </a:t>
            </a:r>
            <a:endParaRPr b="1" sz="16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wun Dodum"/>
                <a:ea typeface="Gowun Dodum"/>
                <a:cs typeface="Gowun Dodum"/>
                <a:sym typeface="Gowun Dodum"/>
              </a:rPr>
              <a:t>   ( 청소차량의 작업 상태 확인 )   </a:t>
            </a:r>
            <a:endParaRPr b="1" sz="16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390" name="Google Shape;2390;p29"/>
          <p:cNvSpPr txBox="1"/>
          <p:nvPr/>
        </p:nvSpPr>
        <p:spPr>
          <a:xfrm>
            <a:off x="6449925" y="2817226"/>
            <a:ext cx="1636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wun Dodum"/>
                <a:ea typeface="Gowun Dodum"/>
                <a:cs typeface="Gowun Dodum"/>
                <a:sym typeface="Gowun Dodum"/>
              </a:rPr>
              <a:t>GIS 관제 시스템 </a:t>
            </a:r>
            <a:br>
              <a:rPr b="1" lang="en" sz="1600">
                <a:latin typeface="Gowun Dodum"/>
                <a:ea typeface="Gowun Dodum"/>
                <a:cs typeface="Gowun Dodum"/>
                <a:sym typeface="Gowun Dodum"/>
              </a:rPr>
            </a:br>
            <a:r>
              <a:rPr b="1" lang="en" sz="1600">
                <a:latin typeface="Gowun Dodum"/>
                <a:ea typeface="Gowun Dodum"/>
                <a:cs typeface="Gowun Dodum"/>
                <a:sym typeface="Gowun Dodum"/>
              </a:rPr>
              <a:t>프로토 타입 개발 </a:t>
            </a:r>
            <a:endParaRPr b="1" sz="16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391" name="Google Shape;2391;p29"/>
          <p:cNvSpPr txBox="1"/>
          <p:nvPr/>
        </p:nvSpPr>
        <p:spPr>
          <a:xfrm>
            <a:off x="2518075" y="1897050"/>
            <a:ext cx="68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2"/>
                </a:solidFill>
                <a:latin typeface="Gowun Dodum"/>
                <a:ea typeface="Gowun Dodum"/>
                <a:cs typeface="Gowun Dodum"/>
                <a:sym typeface="Gowun Dodum"/>
              </a:rPr>
              <a:t>→</a:t>
            </a:r>
            <a:endParaRPr b="1" sz="2800">
              <a:solidFill>
                <a:schemeClr val="lt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392" name="Google Shape;2392;p29"/>
          <p:cNvSpPr txBox="1"/>
          <p:nvPr/>
        </p:nvSpPr>
        <p:spPr>
          <a:xfrm>
            <a:off x="5642275" y="1897050"/>
            <a:ext cx="68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2"/>
                </a:solidFill>
                <a:latin typeface="Gowun Dodum"/>
                <a:ea typeface="Gowun Dodum"/>
                <a:cs typeface="Gowun Dodum"/>
                <a:sym typeface="Gowun Dodum"/>
              </a:rPr>
              <a:t>→</a:t>
            </a:r>
            <a:endParaRPr b="1" sz="2800">
              <a:solidFill>
                <a:schemeClr val="lt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393" name="Google Shape;2393;p29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주제 및 기획의도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394" name="Google Shape;239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6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p67"/>
          <p:cNvGrpSpPr/>
          <p:nvPr/>
        </p:nvGrpSpPr>
        <p:grpSpPr>
          <a:xfrm rot="10800000">
            <a:off x="226516" y="-1367080"/>
            <a:ext cx="2326748" cy="4379995"/>
            <a:chOff x="5492025" y="895275"/>
            <a:chExt cx="2055612" cy="3869595"/>
          </a:xfrm>
        </p:grpSpPr>
        <p:sp>
          <p:nvSpPr>
            <p:cNvPr id="3338" name="Google Shape;3338;p67"/>
            <p:cNvSpPr/>
            <p:nvPr/>
          </p:nvSpPr>
          <p:spPr>
            <a:xfrm>
              <a:off x="5492025" y="895275"/>
              <a:ext cx="2055612" cy="3869595"/>
            </a:xfrm>
            <a:custGeom>
              <a:rect b="b" l="l" r="r" t="t"/>
              <a:pathLst>
                <a:path extrusionOk="0" h="31789" w="16887">
                  <a:moveTo>
                    <a:pt x="3773" y="0"/>
                  </a:moveTo>
                  <a:cubicBezTo>
                    <a:pt x="1687" y="0"/>
                    <a:pt x="1" y="1687"/>
                    <a:pt x="1" y="3759"/>
                  </a:cubicBezTo>
                  <a:lnTo>
                    <a:pt x="1" y="15729"/>
                  </a:lnTo>
                  <a:lnTo>
                    <a:pt x="14" y="15729"/>
                  </a:lnTo>
                  <a:lnTo>
                    <a:pt x="14" y="31788"/>
                  </a:lnTo>
                  <a:lnTo>
                    <a:pt x="2874" y="31788"/>
                  </a:lnTo>
                  <a:lnTo>
                    <a:pt x="2874" y="13157"/>
                  </a:lnTo>
                  <a:lnTo>
                    <a:pt x="2861" y="13157"/>
                  </a:lnTo>
                  <a:lnTo>
                    <a:pt x="2861" y="3759"/>
                  </a:lnTo>
                  <a:cubicBezTo>
                    <a:pt x="2861" y="3269"/>
                    <a:pt x="3269" y="2860"/>
                    <a:pt x="3773" y="2860"/>
                  </a:cubicBezTo>
                  <a:cubicBezTo>
                    <a:pt x="4276" y="2860"/>
                    <a:pt x="4684" y="3269"/>
                    <a:pt x="4684" y="3759"/>
                  </a:cubicBezTo>
                  <a:lnTo>
                    <a:pt x="4671" y="12748"/>
                  </a:lnTo>
                  <a:cubicBezTo>
                    <a:pt x="4671" y="14817"/>
                    <a:pt x="6374" y="16507"/>
                    <a:pt x="8443" y="16507"/>
                  </a:cubicBezTo>
                  <a:cubicBezTo>
                    <a:pt x="10525" y="16507"/>
                    <a:pt x="12215" y="14817"/>
                    <a:pt x="12215" y="12748"/>
                  </a:cubicBezTo>
                  <a:lnTo>
                    <a:pt x="12215" y="3759"/>
                  </a:lnTo>
                  <a:cubicBezTo>
                    <a:pt x="12215" y="3269"/>
                    <a:pt x="12624" y="2860"/>
                    <a:pt x="13114" y="2860"/>
                  </a:cubicBezTo>
                  <a:cubicBezTo>
                    <a:pt x="13618" y="2860"/>
                    <a:pt x="14026" y="3269"/>
                    <a:pt x="14026" y="3759"/>
                  </a:cubicBezTo>
                  <a:lnTo>
                    <a:pt x="14026" y="13157"/>
                  </a:lnTo>
                  <a:lnTo>
                    <a:pt x="14026" y="31788"/>
                  </a:lnTo>
                  <a:lnTo>
                    <a:pt x="16886" y="31788"/>
                  </a:lnTo>
                  <a:lnTo>
                    <a:pt x="16886" y="15729"/>
                  </a:lnTo>
                  <a:lnTo>
                    <a:pt x="16886" y="3759"/>
                  </a:lnTo>
                  <a:cubicBezTo>
                    <a:pt x="16886" y="1687"/>
                    <a:pt x="15200" y="0"/>
                    <a:pt x="13114" y="0"/>
                  </a:cubicBezTo>
                  <a:cubicBezTo>
                    <a:pt x="11045" y="0"/>
                    <a:pt x="9355" y="1687"/>
                    <a:pt x="9355" y="3759"/>
                  </a:cubicBezTo>
                  <a:lnTo>
                    <a:pt x="9355" y="12748"/>
                  </a:lnTo>
                  <a:cubicBezTo>
                    <a:pt x="9355" y="13209"/>
                    <a:pt x="9002" y="13591"/>
                    <a:pt x="8564" y="13647"/>
                  </a:cubicBezTo>
                  <a:lnTo>
                    <a:pt x="8336" y="13647"/>
                  </a:lnTo>
                  <a:cubicBezTo>
                    <a:pt x="7884" y="13591"/>
                    <a:pt x="7531" y="13209"/>
                    <a:pt x="7531" y="12748"/>
                  </a:cubicBezTo>
                  <a:lnTo>
                    <a:pt x="7531" y="3759"/>
                  </a:lnTo>
                  <a:cubicBezTo>
                    <a:pt x="7531" y="1687"/>
                    <a:pt x="5842" y="0"/>
                    <a:pt x="37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39" name="Google Shape;3339;p67"/>
            <p:cNvGrpSpPr/>
            <p:nvPr/>
          </p:nvGrpSpPr>
          <p:grpSpPr>
            <a:xfrm>
              <a:off x="5659156" y="1062406"/>
              <a:ext cx="1720973" cy="3496726"/>
              <a:chOff x="5659156" y="1062406"/>
              <a:chExt cx="1720973" cy="3496726"/>
            </a:xfrm>
          </p:grpSpPr>
          <p:sp>
            <p:nvSpPr>
              <p:cNvPr id="3340" name="Google Shape;3340;p67"/>
              <p:cNvSpPr/>
              <p:nvPr/>
            </p:nvSpPr>
            <p:spPr>
              <a:xfrm>
                <a:off x="5661103" y="264595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67"/>
              <p:cNvSpPr/>
              <p:nvPr/>
            </p:nvSpPr>
            <p:spPr>
              <a:xfrm>
                <a:off x="7366861" y="3756465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67"/>
              <p:cNvSpPr/>
              <p:nvPr/>
            </p:nvSpPr>
            <p:spPr>
              <a:xfrm>
                <a:off x="7366861" y="3862732"/>
                <a:ext cx="13268" cy="54534"/>
              </a:xfrm>
              <a:custGeom>
                <a:rect b="b" l="l" r="r" t="t"/>
                <a:pathLst>
                  <a:path extrusionOk="0" h="448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67"/>
              <p:cNvSpPr/>
              <p:nvPr/>
            </p:nvSpPr>
            <p:spPr>
              <a:xfrm>
                <a:off x="7366861" y="3648615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67"/>
              <p:cNvSpPr/>
              <p:nvPr/>
            </p:nvSpPr>
            <p:spPr>
              <a:xfrm>
                <a:off x="7366861" y="4506059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67"/>
              <p:cNvSpPr/>
              <p:nvPr/>
            </p:nvSpPr>
            <p:spPr>
              <a:xfrm>
                <a:off x="7366861" y="397046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67"/>
              <p:cNvSpPr/>
              <p:nvPr/>
            </p:nvSpPr>
            <p:spPr>
              <a:xfrm>
                <a:off x="7366861" y="407831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67"/>
              <p:cNvSpPr/>
              <p:nvPr/>
            </p:nvSpPr>
            <p:spPr>
              <a:xfrm>
                <a:off x="7366861" y="4184213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67"/>
              <p:cNvSpPr/>
              <p:nvPr/>
            </p:nvSpPr>
            <p:spPr>
              <a:xfrm>
                <a:off x="7366861" y="4398209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1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67"/>
              <p:cNvSpPr/>
              <p:nvPr/>
            </p:nvSpPr>
            <p:spPr>
              <a:xfrm>
                <a:off x="7366861" y="429194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67"/>
              <p:cNvSpPr/>
              <p:nvPr/>
            </p:nvSpPr>
            <p:spPr>
              <a:xfrm>
                <a:off x="7366861" y="2896221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67"/>
              <p:cNvSpPr/>
              <p:nvPr/>
            </p:nvSpPr>
            <p:spPr>
              <a:xfrm>
                <a:off x="7366861" y="3004071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67"/>
              <p:cNvSpPr/>
              <p:nvPr/>
            </p:nvSpPr>
            <p:spPr>
              <a:xfrm>
                <a:off x="7366861" y="2789954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64"/>
                    </a:lnTo>
                    <a:lnTo>
                      <a:pt x="108" y="14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67"/>
              <p:cNvSpPr/>
              <p:nvPr/>
            </p:nvSpPr>
            <p:spPr>
              <a:xfrm>
                <a:off x="7366861" y="3111434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67"/>
              <p:cNvSpPr/>
              <p:nvPr/>
            </p:nvSpPr>
            <p:spPr>
              <a:xfrm>
                <a:off x="7366861" y="3217702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67"/>
              <p:cNvSpPr/>
              <p:nvPr/>
            </p:nvSpPr>
            <p:spPr>
              <a:xfrm>
                <a:off x="7366861" y="3325552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67"/>
              <p:cNvSpPr/>
              <p:nvPr/>
            </p:nvSpPr>
            <p:spPr>
              <a:xfrm>
                <a:off x="7366861" y="3539182"/>
                <a:ext cx="13268" cy="56603"/>
              </a:xfrm>
              <a:custGeom>
                <a:rect b="b" l="l" r="r" t="t"/>
                <a:pathLst>
                  <a:path extrusionOk="0" h="465" w="109">
                    <a:moveTo>
                      <a:pt x="0" y="1"/>
                    </a:moveTo>
                    <a:lnTo>
                      <a:pt x="0" y="30"/>
                    </a:lnTo>
                    <a:lnTo>
                      <a:pt x="0" y="439"/>
                    </a:lnTo>
                    <a:lnTo>
                      <a:pt x="0" y="465"/>
                    </a:lnTo>
                    <a:lnTo>
                      <a:pt x="108" y="465"/>
                    </a:lnTo>
                    <a:lnTo>
                      <a:pt x="108" y="439"/>
                    </a:lnTo>
                    <a:lnTo>
                      <a:pt x="108" y="30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67"/>
              <p:cNvSpPr/>
              <p:nvPr/>
            </p:nvSpPr>
            <p:spPr>
              <a:xfrm>
                <a:off x="7366861" y="3431819"/>
                <a:ext cx="13268" cy="54534"/>
              </a:xfrm>
              <a:custGeom>
                <a:rect b="b" l="l" r="r" t="t"/>
                <a:pathLst>
                  <a:path extrusionOk="0" h="448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67"/>
              <p:cNvSpPr/>
              <p:nvPr/>
            </p:nvSpPr>
            <p:spPr>
              <a:xfrm>
                <a:off x="5833347" y="1069101"/>
                <a:ext cx="54656" cy="29945"/>
              </a:xfrm>
              <a:custGeom>
                <a:rect b="b" l="l" r="r" t="t"/>
                <a:pathLst>
                  <a:path extrusionOk="0" h="246" w="449">
                    <a:moveTo>
                      <a:pt x="423" y="1"/>
                    </a:moveTo>
                    <a:cubicBezTo>
                      <a:pt x="285" y="43"/>
                      <a:pt x="138" y="83"/>
                      <a:pt x="1" y="151"/>
                    </a:cubicBezTo>
                    <a:lnTo>
                      <a:pt x="40" y="246"/>
                    </a:lnTo>
                    <a:cubicBezTo>
                      <a:pt x="178" y="190"/>
                      <a:pt x="315" y="138"/>
                      <a:pt x="449" y="109"/>
                    </a:cubicBezTo>
                    <a:lnTo>
                      <a:pt x="4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67"/>
              <p:cNvSpPr/>
              <p:nvPr/>
            </p:nvSpPr>
            <p:spPr>
              <a:xfrm>
                <a:off x="5659156" y="1720827"/>
                <a:ext cx="13633" cy="53073"/>
              </a:xfrm>
              <a:custGeom>
                <a:rect b="b" l="l" r="r" t="t"/>
                <a:pathLst>
                  <a:path extrusionOk="0" h="436" w="112">
                    <a:moveTo>
                      <a:pt x="0" y="1"/>
                    </a:moveTo>
                    <a:lnTo>
                      <a:pt x="0" y="436"/>
                    </a:lnTo>
                    <a:lnTo>
                      <a:pt x="111" y="436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67"/>
              <p:cNvSpPr/>
              <p:nvPr/>
            </p:nvSpPr>
            <p:spPr>
              <a:xfrm>
                <a:off x="5659156" y="1826729"/>
                <a:ext cx="13633" cy="55021"/>
              </a:xfrm>
              <a:custGeom>
                <a:rect b="b" l="l" r="r" t="t"/>
                <a:pathLst>
                  <a:path extrusionOk="0" h="452" w="112">
                    <a:moveTo>
                      <a:pt x="0" y="0"/>
                    </a:moveTo>
                    <a:lnTo>
                      <a:pt x="0" y="451"/>
                    </a:lnTo>
                    <a:lnTo>
                      <a:pt x="111" y="451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67"/>
              <p:cNvSpPr/>
              <p:nvPr/>
            </p:nvSpPr>
            <p:spPr>
              <a:xfrm>
                <a:off x="5659156" y="1506831"/>
                <a:ext cx="13633" cy="53073"/>
              </a:xfrm>
              <a:custGeom>
                <a:rect b="b" l="l" r="r" t="t"/>
                <a:pathLst>
                  <a:path extrusionOk="0" h="436" w="112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67"/>
              <p:cNvSpPr/>
              <p:nvPr/>
            </p:nvSpPr>
            <p:spPr>
              <a:xfrm>
                <a:off x="5682649" y="1190097"/>
                <a:ext cx="38222" cy="55021"/>
              </a:xfrm>
              <a:custGeom>
                <a:rect b="b" l="l" r="r" t="t"/>
                <a:pathLst>
                  <a:path extrusionOk="0" h="452" w="314">
                    <a:moveTo>
                      <a:pt x="216" y="0"/>
                    </a:moveTo>
                    <a:cubicBezTo>
                      <a:pt x="134" y="138"/>
                      <a:pt x="69" y="259"/>
                      <a:pt x="0" y="396"/>
                    </a:cubicBezTo>
                    <a:lnTo>
                      <a:pt x="108" y="452"/>
                    </a:lnTo>
                    <a:cubicBezTo>
                      <a:pt x="164" y="314"/>
                      <a:pt x="232" y="193"/>
                      <a:pt x="314" y="69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67"/>
              <p:cNvSpPr/>
              <p:nvPr/>
            </p:nvSpPr>
            <p:spPr>
              <a:xfrm>
                <a:off x="5659156" y="1398981"/>
                <a:ext cx="13633" cy="53438"/>
              </a:xfrm>
              <a:custGeom>
                <a:rect b="b" l="l" r="r" t="t"/>
                <a:pathLst>
                  <a:path extrusionOk="0" h="439" w="112">
                    <a:moveTo>
                      <a:pt x="0" y="1"/>
                    </a:moveTo>
                    <a:lnTo>
                      <a:pt x="0" y="439"/>
                    </a:lnTo>
                    <a:lnTo>
                      <a:pt x="111" y="43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67"/>
              <p:cNvSpPr/>
              <p:nvPr/>
            </p:nvSpPr>
            <p:spPr>
              <a:xfrm>
                <a:off x="5743878" y="1114140"/>
                <a:ext cx="49908" cy="44674"/>
              </a:xfrm>
              <a:custGeom>
                <a:rect b="b" l="l" r="r" t="t"/>
                <a:pathLst>
                  <a:path extrusionOk="0" h="367" w="410">
                    <a:moveTo>
                      <a:pt x="340" y="0"/>
                    </a:moveTo>
                    <a:cubicBezTo>
                      <a:pt x="220" y="82"/>
                      <a:pt x="108" y="177"/>
                      <a:pt x="1" y="285"/>
                    </a:cubicBezTo>
                    <a:lnTo>
                      <a:pt x="82" y="366"/>
                    </a:lnTo>
                    <a:cubicBezTo>
                      <a:pt x="177" y="258"/>
                      <a:pt x="285" y="164"/>
                      <a:pt x="409" y="82"/>
                    </a:cubicBez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67"/>
              <p:cNvSpPr/>
              <p:nvPr/>
            </p:nvSpPr>
            <p:spPr>
              <a:xfrm>
                <a:off x="5659156" y="1291131"/>
                <a:ext cx="19963" cy="55021"/>
              </a:xfrm>
              <a:custGeom>
                <a:rect b="b" l="l" r="r" t="t"/>
                <a:pathLst>
                  <a:path extrusionOk="0" h="452" w="164">
                    <a:moveTo>
                      <a:pt x="56" y="1"/>
                    </a:moveTo>
                    <a:cubicBezTo>
                      <a:pt x="30" y="151"/>
                      <a:pt x="17" y="301"/>
                      <a:pt x="0" y="452"/>
                    </a:cubicBezTo>
                    <a:lnTo>
                      <a:pt x="111" y="452"/>
                    </a:lnTo>
                    <a:cubicBezTo>
                      <a:pt x="125" y="301"/>
                      <a:pt x="138" y="164"/>
                      <a:pt x="164" y="30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67"/>
              <p:cNvSpPr/>
              <p:nvPr/>
            </p:nvSpPr>
            <p:spPr>
              <a:xfrm>
                <a:off x="5659156" y="1613098"/>
                <a:ext cx="13633" cy="52951"/>
              </a:xfrm>
              <a:custGeom>
                <a:rect b="b" l="l" r="r" t="t"/>
                <a:pathLst>
                  <a:path extrusionOk="0" h="435" w="112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67"/>
              <p:cNvSpPr/>
              <p:nvPr/>
            </p:nvSpPr>
            <p:spPr>
              <a:xfrm>
                <a:off x="5659156" y="2470055"/>
                <a:ext cx="13633" cy="53073"/>
              </a:xfrm>
              <a:custGeom>
                <a:rect b="b" l="l" r="r" t="t"/>
                <a:pathLst>
                  <a:path extrusionOk="0" h="436" w="112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67"/>
              <p:cNvSpPr/>
              <p:nvPr/>
            </p:nvSpPr>
            <p:spPr>
              <a:xfrm>
                <a:off x="5659156" y="2576323"/>
                <a:ext cx="13633" cy="54656"/>
              </a:xfrm>
              <a:custGeom>
                <a:rect b="b" l="l" r="r" t="t"/>
                <a:pathLst>
                  <a:path extrusionOk="0" h="449" w="112">
                    <a:moveTo>
                      <a:pt x="0" y="0"/>
                    </a:moveTo>
                    <a:lnTo>
                      <a:pt x="0" y="448"/>
                    </a:lnTo>
                    <a:lnTo>
                      <a:pt x="111" y="44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67"/>
              <p:cNvSpPr/>
              <p:nvPr/>
            </p:nvSpPr>
            <p:spPr>
              <a:xfrm>
                <a:off x="5659156" y="1934579"/>
                <a:ext cx="13633" cy="52951"/>
              </a:xfrm>
              <a:custGeom>
                <a:rect b="b" l="l" r="r" t="t"/>
                <a:pathLst>
                  <a:path extrusionOk="0" h="435" w="112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67"/>
              <p:cNvSpPr/>
              <p:nvPr/>
            </p:nvSpPr>
            <p:spPr>
              <a:xfrm>
                <a:off x="5659156" y="2683808"/>
                <a:ext cx="13633" cy="53317"/>
              </a:xfrm>
              <a:custGeom>
                <a:rect b="b" l="l" r="r" t="t"/>
                <a:pathLst>
                  <a:path extrusionOk="0" h="438" w="112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67"/>
              <p:cNvSpPr/>
              <p:nvPr/>
            </p:nvSpPr>
            <p:spPr>
              <a:xfrm>
                <a:off x="5659156" y="2040725"/>
                <a:ext cx="13633" cy="54656"/>
              </a:xfrm>
              <a:custGeom>
                <a:rect b="b" l="l" r="r" t="t"/>
                <a:pathLst>
                  <a:path extrusionOk="0" h="449" w="112">
                    <a:moveTo>
                      <a:pt x="0" y="1"/>
                    </a:moveTo>
                    <a:lnTo>
                      <a:pt x="0" y="449"/>
                    </a:lnTo>
                    <a:lnTo>
                      <a:pt x="111" y="44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67"/>
              <p:cNvSpPr/>
              <p:nvPr/>
            </p:nvSpPr>
            <p:spPr>
              <a:xfrm>
                <a:off x="5659156" y="2148575"/>
                <a:ext cx="13633" cy="53073"/>
              </a:xfrm>
              <a:custGeom>
                <a:rect b="b" l="l" r="r" t="t"/>
                <a:pathLst>
                  <a:path extrusionOk="0" h="436" w="112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67"/>
              <p:cNvSpPr/>
              <p:nvPr/>
            </p:nvSpPr>
            <p:spPr>
              <a:xfrm>
                <a:off x="5659156" y="2362205"/>
                <a:ext cx="13633" cy="55021"/>
              </a:xfrm>
              <a:custGeom>
                <a:rect b="b" l="l" r="r" t="t"/>
                <a:pathLst>
                  <a:path extrusionOk="0" h="452" w="112">
                    <a:moveTo>
                      <a:pt x="0" y="1"/>
                    </a:moveTo>
                    <a:lnTo>
                      <a:pt x="0" y="452"/>
                    </a:lnTo>
                    <a:lnTo>
                      <a:pt x="111" y="452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67"/>
              <p:cNvSpPr/>
              <p:nvPr/>
            </p:nvSpPr>
            <p:spPr>
              <a:xfrm>
                <a:off x="5659156" y="2256060"/>
                <a:ext cx="13633" cy="53438"/>
              </a:xfrm>
              <a:custGeom>
                <a:rect b="b" l="l" r="r" t="t"/>
                <a:pathLst>
                  <a:path extrusionOk="0" h="439" w="112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67"/>
              <p:cNvSpPr/>
              <p:nvPr/>
            </p:nvSpPr>
            <p:spPr>
              <a:xfrm>
                <a:off x="6228107" y="1965984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67"/>
              <p:cNvSpPr/>
              <p:nvPr/>
            </p:nvSpPr>
            <p:spPr>
              <a:xfrm>
                <a:off x="6228107" y="1430386"/>
                <a:ext cx="14851" cy="53438"/>
              </a:xfrm>
              <a:custGeom>
                <a:rect b="b" l="l" r="r" t="t"/>
                <a:pathLst>
                  <a:path extrusionOk="0" h="439" w="122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67"/>
              <p:cNvSpPr/>
              <p:nvPr/>
            </p:nvSpPr>
            <p:spPr>
              <a:xfrm>
                <a:off x="6228107" y="1538236"/>
                <a:ext cx="14851" cy="53438"/>
              </a:xfrm>
              <a:custGeom>
                <a:rect b="b" l="l" r="r" t="t"/>
                <a:pathLst>
                  <a:path extrusionOk="0" h="439" w="122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67"/>
              <p:cNvSpPr/>
              <p:nvPr/>
            </p:nvSpPr>
            <p:spPr>
              <a:xfrm>
                <a:off x="6228107" y="1644504"/>
                <a:ext cx="14851" cy="54656"/>
              </a:xfrm>
              <a:custGeom>
                <a:rect b="b" l="l" r="r" t="t"/>
                <a:pathLst>
                  <a:path extrusionOk="0" h="449" w="122">
                    <a:moveTo>
                      <a:pt x="0" y="0"/>
                    </a:move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67"/>
              <p:cNvSpPr/>
              <p:nvPr/>
            </p:nvSpPr>
            <p:spPr>
              <a:xfrm>
                <a:off x="6228107" y="2393733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67"/>
              <p:cNvSpPr/>
              <p:nvPr/>
            </p:nvSpPr>
            <p:spPr>
              <a:xfrm>
                <a:off x="6448554" y="2715578"/>
                <a:ext cx="54656" cy="21546"/>
              </a:xfrm>
              <a:custGeom>
                <a:rect b="b" l="l" r="r" t="t"/>
                <a:pathLst>
                  <a:path extrusionOk="0" h="177" w="449">
                    <a:moveTo>
                      <a:pt x="26" y="1"/>
                    </a:moveTo>
                    <a:lnTo>
                      <a:pt x="0" y="108"/>
                    </a:lnTo>
                    <a:cubicBezTo>
                      <a:pt x="134" y="148"/>
                      <a:pt x="285" y="164"/>
                      <a:pt x="435" y="177"/>
                    </a:cubicBezTo>
                    <a:lnTo>
                      <a:pt x="448" y="66"/>
                    </a:lnTo>
                    <a:cubicBezTo>
                      <a:pt x="298" y="53"/>
                      <a:pt x="164" y="40"/>
                      <a:pt x="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67"/>
              <p:cNvSpPr/>
              <p:nvPr/>
            </p:nvSpPr>
            <p:spPr>
              <a:xfrm>
                <a:off x="6228107" y="1752354"/>
                <a:ext cx="14851" cy="52951"/>
              </a:xfrm>
              <a:custGeom>
                <a:rect b="b" l="l" r="r" t="t"/>
                <a:pathLst>
                  <a:path extrusionOk="0" h="435" w="122">
                    <a:moveTo>
                      <a:pt x="0" y="0"/>
                    </a:moveTo>
                    <a:lnTo>
                      <a:pt x="0" y="435"/>
                    </a:lnTo>
                    <a:lnTo>
                      <a:pt x="121" y="435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67"/>
              <p:cNvSpPr/>
              <p:nvPr/>
            </p:nvSpPr>
            <p:spPr>
              <a:xfrm>
                <a:off x="6234437" y="2499878"/>
                <a:ext cx="26780" cy="54656"/>
              </a:xfrm>
              <a:custGeom>
                <a:rect b="b" l="l" r="r" t="t"/>
                <a:pathLst>
                  <a:path extrusionOk="0" h="449" w="220">
                    <a:moveTo>
                      <a:pt x="112" y="1"/>
                    </a:moveTo>
                    <a:lnTo>
                      <a:pt x="1" y="14"/>
                    </a:lnTo>
                    <a:cubicBezTo>
                      <a:pt x="30" y="164"/>
                      <a:pt x="69" y="315"/>
                      <a:pt x="125" y="449"/>
                    </a:cubicBezTo>
                    <a:lnTo>
                      <a:pt x="220" y="409"/>
                    </a:lnTo>
                    <a:cubicBezTo>
                      <a:pt x="177" y="272"/>
                      <a:pt x="138" y="138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67"/>
              <p:cNvSpPr/>
              <p:nvPr/>
            </p:nvSpPr>
            <p:spPr>
              <a:xfrm>
                <a:off x="6349103" y="2672244"/>
                <a:ext cx="52951" cy="38222"/>
              </a:xfrm>
              <a:custGeom>
                <a:rect b="b" l="l" r="r" t="t"/>
                <a:pathLst>
                  <a:path extrusionOk="0" h="314" w="435">
                    <a:moveTo>
                      <a:pt x="69" y="0"/>
                    </a:moveTo>
                    <a:lnTo>
                      <a:pt x="0" y="82"/>
                    </a:lnTo>
                    <a:cubicBezTo>
                      <a:pt x="121" y="177"/>
                      <a:pt x="258" y="245"/>
                      <a:pt x="396" y="314"/>
                    </a:cubicBezTo>
                    <a:lnTo>
                      <a:pt x="435" y="219"/>
                    </a:lnTo>
                    <a:cubicBezTo>
                      <a:pt x="314" y="151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67"/>
              <p:cNvSpPr/>
              <p:nvPr/>
            </p:nvSpPr>
            <p:spPr>
              <a:xfrm>
                <a:off x="6274241" y="2596164"/>
                <a:ext cx="43457" cy="49908"/>
              </a:xfrm>
              <a:custGeom>
                <a:rect b="b" l="l" r="r" t="t"/>
                <a:pathLst>
                  <a:path extrusionOk="0" h="410" w="357">
                    <a:moveTo>
                      <a:pt x="95" y="1"/>
                    </a:moveTo>
                    <a:lnTo>
                      <a:pt x="1" y="53"/>
                    </a:lnTo>
                    <a:cubicBezTo>
                      <a:pt x="82" y="190"/>
                      <a:pt x="177" y="298"/>
                      <a:pt x="275" y="409"/>
                    </a:cubicBezTo>
                    <a:lnTo>
                      <a:pt x="357" y="341"/>
                    </a:lnTo>
                    <a:cubicBezTo>
                      <a:pt x="259" y="230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67"/>
              <p:cNvSpPr/>
              <p:nvPr/>
            </p:nvSpPr>
            <p:spPr>
              <a:xfrm>
                <a:off x="5939614" y="1062406"/>
                <a:ext cx="54656" cy="16798"/>
              </a:xfrm>
              <a:custGeom>
                <a:rect b="b" l="l" r="r" t="t"/>
                <a:pathLst>
                  <a:path extrusionOk="0" h="138" w="449">
                    <a:moveTo>
                      <a:pt x="1" y="0"/>
                    </a:moveTo>
                    <a:lnTo>
                      <a:pt x="1" y="111"/>
                    </a:lnTo>
                    <a:lnTo>
                      <a:pt x="96" y="111"/>
                    </a:lnTo>
                    <a:cubicBezTo>
                      <a:pt x="203" y="111"/>
                      <a:pt x="328" y="111"/>
                      <a:pt x="435" y="138"/>
                    </a:cubicBezTo>
                    <a:lnTo>
                      <a:pt x="449" y="30"/>
                    </a:lnTo>
                    <a:cubicBezTo>
                      <a:pt x="341" y="0"/>
                      <a:pt x="216" y="0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67"/>
              <p:cNvSpPr/>
              <p:nvPr/>
            </p:nvSpPr>
            <p:spPr>
              <a:xfrm>
                <a:off x="6228107" y="1323023"/>
                <a:ext cx="14851" cy="54656"/>
              </a:xfrm>
              <a:custGeom>
                <a:rect b="b" l="l" r="r" t="t"/>
                <a:pathLst>
                  <a:path extrusionOk="0" h="449" w="122">
                    <a:moveTo>
                      <a:pt x="108" y="0"/>
                    </a:moveTo>
                    <a:lnTo>
                      <a:pt x="0" y="13"/>
                    </a:lnTo>
                    <a:lnTo>
                      <a:pt x="0" y="245"/>
                    </a:ln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245"/>
                    </a:lnTo>
                    <a:cubicBezTo>
                      <a:pt x="121" y="164"/>
                      <a:pt x="108" y="82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67"/>
              <p:cNvSpPr/>
              <p:nvPr/>
            </p:nvSpPr>
            <p:spPr>
              <a:xfrm>
                <a:off x="6198284" y="1218338"/>
                <a:ext cx="31527" cy="55021"/>
              </a:xfrm>
              <a:custGeom>
                <a:rect b="b" l="l" r="r" t="t"/>
                <a:pathLst>
                  <a:path extrusionOk="0" h="452" w="259">
                    <a:moveTo>
                      <a:pt x="95" y="1"/>
                    </a:moveTo>
                    <a:lnTo>
                      <a:pt x="0" y="56"/>
                    </a:lnTo>
                    <a:cubicBezTo>
                      <a:pt x="53" y="177"/>
                      <a:pt x="108" y="314"/>
                      <a:pt x="147" y="452"/>
                    </a:cubicBezTo>
                    <a:lnTo>
                      <a:pt x="259" y="422"/>
                    </a:lnTo>
                    <a:cubicBezTo>
                      <a:pt x="216" y="272"/>
                      <a:pt x="164" y="138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67"/>
              <p:cNvSpPr/>
              <p:nvPr/>
            </p:nvSpPr>
            <p:spPr>
              <a:xfrm>
                <a:off x="6133403" y="1133981"/>
                <a:ext cx="46622" cy="47839"/>
              </a:xfrm>
              <a:custGeom>
                <a:rect b="b" l="l" r="r" t="t"/>
                <a:pathLst>
                  <a:path extrusionOk="0" h="393" w="383">
                    <a:moveTo>
                      <a:pt x="69" y="1"/>
                    </a:moveTo>
                    <a:lnTo>
                      <a:pt x="1" y="82"/>
                    </a:lnTo>
                    <a:cubicBezTo>
                      <a:pt x="108" y="177"/>
                      <a:pt x="206" y="272"/>
                      <a:pt x="288" y="393"/>
                    </a:cubicBezTo>
                    <a:lnTo>
                      <a:pt x="383" y="327"/>
                    </a:lnTo>
                    <a:cubicBezTo>
                      <a:pt x="288" y="203"/>
                      <a:pt x="177" y="95"/>
                      <a:pt x="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67"/>
              <p:cNvSpPr/>
              <p:nvPr/>
            </p:nvSpPr>
            <p:spPr>
              <a:xfrm>
                <a:off x="6042352" y="1079083"/>
                <a:ext cx="54534" cy="33110"/>
              </a:xfrm>
              <a:custGeom>
                <a:rect b="b" l="l" r="r" t="t"/>
                <a:pathLst>
                  <a:path extrusionOk="0" h="272" w="448">
                    <a:moveTo>
                      <a:pt x="39" y="1"/>
                    </a:moveTo>
                    <a:lnTo>
                      <a:pt x="0" y="95"/>
                    </a:lnTo>
                    <a:cubicBezTo>
                      <a:pt x="137" y="151"/>
                      <a:pt x="271" y="206"/>
                      <a:pt x="396" y="272"/>
                    </a:cubicBezTo>
                    <a:lnTo>
                      <a:pt x="448" y="177"/>
                    </a:lnTo>
                    <a:cubicBezTo>
                      <a:pt x="327" y="108"/>
                      <a:pt x="177" y="43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67"/>
              <p:cNvSpPr/>
              <p:nvPr/>
            </p:nvSpPr>
            <p:spPr>
              <a:xfrm>
                <a:off x="6228107" y="2287830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67"/>
              <p:cNvSpPr/>
              <p:nvPr/>
            </p:nvSpPr>
            <p:spPr>
              <a:xfrm>
                <a:off x="6228107" y="2073834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67"/>
              <p:cNvSpPr/>
              <p:nvPr/>
            </p:nvSpPr>
            <p:spPr>
              <a:xfrm>
                <a:off x="6228107" y="1858134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67"/>
              <p:cNvSpPr/>
              <p:nvPr/>
            </p:nvSpPr>
            <p:spPr>
              <a:xfrm>
                <a:off x="6228107" y="2179980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67"/>
              <p:cNvSpPr/>
              <p:nvPr/>
            </p:nvSpPr>
            <p:spPr>
              <a:xfrm>
                <a:off x="7151161" y="1069101"/>
                <a:ext cx="55021" cy="29945"/>
              </a:xfrm>
              <a:custGeom>
                <a:rect b="b" l="l" r="r" t="t"/>
                <a:pathLst>
                  <a:path extrusionOk="0" h="246" w="452">
                    <a:moveTo>
                      <a:pt x="30" y="1"/>
                    </a:moveTo>
                    <a:lnTo>
                      <a:pt x="1" y="109"/>
                    </a:lnTo>
                    <a:cubicBezTo>
                      <a:pt x="138" y="138"/>
                      <a:pt x="275" y="190"/>
                      <a:pt x="409" y="246"/>
                    </a:cubicBezTo>
                    <a:lnTo>
                      <a:pt x="452" y="151"/>
                    </a:lnTo>
                    <a:cubicBezTo>
                      <a:pt x="314" y="83"/>
                      <a:pt x="180" y="43"/>
                      <a:pt x="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67"/>
              <p:cNvSpPr/>
              <p:nvPr/>
            </p:nvSpPr>
            <p:spPr>
              <a:xfrm>
                <a:off x="7366861" y="1720827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67"/>
              <p:cNvSpPr/>
              <p:nvPr/>
            </p:nvSpPr>
            <p:spPr>
              <a:xfrm>
                <a:off x="7366861" y="1826729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67"/>
              <p:cNvSpPr/>
              <p:nvPr/>
            </p:nvSpPr>
            <p:spPr>
              <a:xfrm>
                <a:off x="7366861" y="150683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67"/>
              <p:cNvSpPr/>
              <p:nvPr/>
            </p:nvSpPr>
            <p:spPr>
              <a:xfrm>
                <a:off x="7318657" y="1190097"/>
                <a:ext cx="38344" cy="55021"/>
              </a:xfrm>
              <a:custGeom>
                <a:rect b="b" l="l" r="r" t="t"/>
                <a:pathLst>
                  <a:path extrusionOk="0" h="452" w="315">
                    <a:moveTo>
                      <a:pt x="96" y="0"/>
                    </a:moveTo>
                    <a:lnTo>
                      <a:pt x="1" y="69"/>
                    </a:lnTo>
                    <a:cubicBezTo>
                      <a:pt x="82" y="193"/>
                      <a:pt x="151" y="314"/>
                      <a:pt x="207" y="452"/>
                    </a:cubicBezTo>
                    <a:lnTo>
                      <a:pt x="315" y="396"/>
                    </a:lnTo>
                    <a:cubicBezTo>
                      <a:pt x="259" y="259"/>
                      <a:pt x="177" y="138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67"/>
              <p:cNvSpPr/>
              <p:nvPr/>
            </p:nvSpPr>
            <p:spPr>
              <a:xfrm>
                <a:off x="7366861" y="1398981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67"/>
              <p:cNvSpPr/>
              <p:nvPr/>
            </p:nvSpPr>
            <p:spPr>
              <a:xfrm>
                <a:off x="7245864" y="1114140"/>
                <a:ext cx="49908" cy="44674"/>
              </a:xfrm>
              <a:custGeom>
                <a:rect b="b" l="l" r="r" t="t"/>
                <a:pathLst>
                  <a:path extrusionOk="0" h="367" w="410">
                    <a:moveTo>
                      <a:pt x="69" y="0"/>
                    </a:moveTo>
                    <a:lnTo>
                      <a:pt x="1" y="82"/>
                    </a:lnTo>
                    <a:cubicBezTo>
                      <a:pt x="122" y="164"/>
                      <a:pt x="233" y="258"/>
                      <a:pt x="327" y="366"/>
                    </a:cubicBezTo>
                    <a:lnTo>
                      <a:pt x="409" y="285"/>
                    </a:lnTo>
                    <a:cubicBezTo>
                      <a:pt x="314" y="177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67"/>
              <p:cNvSpPr/>
              <p:nvPr/>
            </p:nvSpPr>
            <p:spPr>
              <a:xfrm>
                <a:off x="7360044" y="1291131"/>
                <a:ext cx="20085" cy="55021"/>
              </a:xfrm>
              <a:custGeom>
                <a:rect b="b" l="l" r="r" t="t"/>
                <a:pathLst>
                  <a:path extrusionOk="0" h="452" w="165">
                    <a:moveTo>
                      <a:pt x="112" y="1"/>
                    </a:moveTo>
                    <a:lnTo>
                      <a:pt x="1" y="30"/>
                    </a:lnTo>
                    <a:cubicBezTo>
                      <a:pt x="30" y="164"/>
                      <a:pt x="56" y="301"/>
                      <a:pt x="56" y="452"/>
                    </a:cubicBezTo>
                    <a:lnTo>
                      <a:pt x="164" y="452"/>
                    </a:lnTo>
                    <a:cubicBezTo>
                      <a:pt x="164" y="301"/>
                      <a:pt x="138" y="151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67"/>
              <p:cNvSpPr/>
              <p:nvPr/>
            </p:nvSpPr>
            <p:spPr>
              <a:xfrm>
                <a:off x="7366861" y="1613098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67"/>
              <p:cNvSpPr/>
              <p:nvPr/>
            </p:nvSpPr>
            <p:spPr>
              <a:xfrm>
                <a:off x="7366861" y="2470055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67"/>
              <p:cNvSpPr/>
              <p:nvPr/>
            </p:nvSpPr>
            <p:spPr>
              <a:xfrm>
                <a:off x="7366861" y="2576323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67"/>
              <p:cNvSpPr/>
              <p:nvPr/>
            </p:nvSpPr>
            <p:spPr>
              <a:xfrm>
                <a:off x="7366861" y="1934579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67"/>
              <p:cNvSpPr/>
              <p:nvPr/>
            </p:nvSpPr>
            <p:spPr>
              <a:xfrm>
                <a:off x="7366861" y="2683808"/>
                <a:ext cx="13268" cy="53317"/>
              </a:xfrm>
              <a:custGeom>
                <a:rect b="b" l="l" r="r" t="t"/>
                <a:pathLst>
                  <a:path extrusionOk="0" h="438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67"/>
              <p:cNvSpPr/>
              <p:nvPr/>
            </p:nvSpPr>
            <p:spPr>
              <a:xfrm>
                <a:off x="7366861" y="2040725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67"/>
              <p:cNvSpPr/>
              <p:nvPr/>
            </p:nvSpPr>
            <p:spPr>
              <a:xfrm>
                <a:off x="7366861" y="2148575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67"/>
              <p:cNvSpPr/>
              <p:nvPr/>
            </p:nvSpPr>
            <p:spPr>
              <a:xfrm>
                <a:off x="7366861" y="2362205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67"/>
              <p:cNvSpPr/>
              <p:nvPr/>
            </p:nvSpPr>
            <p:spPr>
              <a:xfrm>
                <a:off x="7366861" y="2256060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67"/>
              <p:cNvSpPr/>
              <p:nvPr/>
            </p:nvSpPr>
            <p:spPr>
              <a:xfrm>
                <a:off x="6798275" y="1965984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67"/>
              <p:cNvSpPr/>
              <p:nvPr/>
            </p:nvSpPr>
            <p:spPr>
              <a:xfrm>
                <a:off x="6798275" y="1430386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67"/>
              <p:cNvSpPr/>
              <p:nvPr/>
            </p:nvSpPr>
            <p:spPr>
              <a:xfrm>
                <a:off x="6798275" y="1538236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67"/>
              <p:cNvSpPr/>
              <p:nvPr/>
            </p:nvSpPr>
            <p:spPr>
              <a:xfrm>
                <a:off x="6798275" y="1644504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67"/>
              <p:cNvSpPr/>
              <p:nvPr/>
            </p:nvSpPr>
            <p:spPr>
              <a:xfrm>
                <a:off x="6798275" y="2393733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67"/>
              <p:cNvSpPr/>
              <p:nvPr/>
            </p:nvSpPr>
            <p:spPr>
              <a:xfrm>
                <a:off x="6536441" y="2715578"/>
                <a:ext cx="54656" cy="21546"/>
              </a:xfrm>
              <a:custGeom>
                <a:rect b="b" l="l" r="r" t="t"/>
                <a:pathLst>
                  <a:path extrusionOk="0" h="177" w="449">
                    <a:moveTo>
                      <a:pt x="422" y="1"/>
                    </a:moveTo>
                    <a:cubicBezTo>
                      <a:pt x="285" y="40"/>
                      <a:pt x="148" y="53"/>
                      <a:pt x="1" y="66"/>
                    </a:cubicBezTo>
                    <a:lnTo>
                      <a:pt x="14" y="177"/>
                    </a:lnTo>
                    <a:cubicBezTo>
                      <a:pt x="164" y="164"/>
                      <a:pt x="311" y="148"/>
                      <a:pt x="448" y="108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67"/>
              <p:cNvSpPr/>
              <p:nvPr/>
            </p:nvSpPr>
            <p:spPr>
              <a:xfrm>
                <a:off x="6798275" y="1752354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67"/>
              <p:cNvSpPr/>
              <p:nvPr/>
            </p:nvSpPr>
            <p:spPr>
              <a:xfrm>
                <a:off x="6778312" y="2499878"/>
                <a:ext cx="28484" cy="54656"/>
              </a:xfrm>
              <a:custGeom>
                <a:rect b="b" l="l" r="r" t="t"/>
                <a:pathLst>
                  <a:path extrusionOk="0" h="449" w="234">
                    <a:moveTo>
                      <a:pt x="122" y="1"/>
                    </a:moveTo>
                    <a:cubicBezTo>
                      <a:pt x="96" y="138"/>
                      <a:pt x="57" y="272"/>
                      <a:pt x="1" y="409"/>
                    </a:cubicBezTo>
                    <a:lnTo>
                      <a:pt x="96" y="449"/>
                    </a:lnTo>
                    <a:cubicBezTo>
                      <a:pt x="151" y="315"/>
                      <a:pt x="204" y="164"/>
                      <a:pt x="233" y="14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67"/>
              <p:cNvSpPr/>
              <p:nvPr/>
            </p:nvSpPr>
            <p:spPr>
              <a:xfrm>
                <a:off x="6637474" y="2672244"/>
                <a:ext cx="53073" cy="38222"/>
              </a:xfrm>
              <a:custGeom>
                <a:rect b="b" l="l" r="r" t="t"/>
                <a:pathLst>
                  <a:path extrusionOk="0" h="314" w="436">
                    <a:moveTo>
                      <a:pt x="367" y="0"/>
                    </a:moveTo>
                    <a:cubicBezTo>
                      <a:pt x="259" y="82"/>
                      <a:pt x="135" y="151"/>
                      <a:pt x="1" y="219"/>
                    </a:cubicBezTo>
                    <a:lnTo>
                      <a:pt x="53" y="314"/>
                    </a:lnTo>
                    <a:cubicBezTo>
                      <a:pt x="190" y="245"/>
                      <a:pt x="315" y="177"/>
                      <a:pt x="436" y="82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67"/>
              <p:cNvSpPr/>
              <p:nvPr/>
            </p:nvSpPr>
            <p:spPr>
              <a:xfrm>
                <a:off x="6721831" y="2596164"/>
                <a:ext cx="43578" cy="49908"/>
              </a:xfrm>
              <a:custGeom>
                <a:rect b="b" l="l" r="r" t="t"/>
                <a:pathLst>
                  <a:path extrusionOk="0" h="410" w="358">
                    <a:moveTo>
                      <a:pt x="259" y="1"/>
                    </a:moveTo>
                    <a:cubicBezTo>
                      <a:pt x="194" y="122"/>
                      <a:pt x="96" y="230"/>
                      <a:pt x="1" y="341"/>
                    </a:cubicBezTo>
                    <a:lnTo>
                      <a:pt x="83" y="409"/>
                    </a:lnTo>
                    <a:cubicBezTo>
                      <a:pt x="177" y="298"/>
                      <a:pt x="275" y="190"/>
                      <a:pt x="357" y="53"/>
                    </a:cubicBez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67"/>
              <p:cNvSpPr/>
              <p:nvPr/>
            </p:nvSpPr>
            <p:spPr>
              <a:xfrm>
                <a:off x="7045380" y="1062406"/>
                <a:ext cx="54534" cy="16798"/>
              </a:xfrm>
              <a:custGeom>
                <a:rect b="b" l="l" r="r" t="t"/>
                <a:pathLst>
                  <a:path extrusionOk="0" h="138" w="448">
                    <a:moveTo>
                      <a:pt x="353" y="0"/>
                    </a:moveTo>
                    <a:cubicBezTo>
                      <a:pt x="245" y="0"/>
                      <a:pt x="121" y="0"/>
                      <a:pt x="0" y="30"/>
                    </a:cubicBezTo>
                    <a:lnTo>
                      <a:pt x="13" y="138"/>
                    </a:lnTo>
                    <a:cubicBezTo>
                      <a:pt x="134" y="111"/>
                      <a:pt x="245" y="111"/>
                      <a:pt x="353" y="111"/>
                    </a:cubicBezTo>
                    <a:lnTo>
                      <a:pt x="448" y="111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67"/>
              <p:cNvSpPr/>
              <p:nvPr/>
            </p:nvSpPr>
            <p:spPr>
              <a:xfrm>
                <a:off x="6798275" y="1323023"/>
                <a:ext cx="14851" cy="54656"/>
              </a:xfrm>
              <a:custGeom>
                <a:rect b="b" l="l" r="r" t="t"/>
                <a:pathLst>
                  <a:path extrusionOk="0" h="449" w="122">
                    <a:moveTo>
                      <a:pt x="13" y="0"/>
                    </a:moveTo>
                    <a:cubicBezTo>
                      <a:pt x="0" y="82"/>
                      <a:pt x="0" y="164"/>
                      <a:pt x="0" y="245"/>
                    </a:cubicBez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245"/>
                    </a:lnTo>
                    <a:cubicBezTo>
                      <a:pt x="108" y="177"/>
                      <a:pt x="108" y="95"/>
                      <a:pt x="121" y="1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67"/>
              <p:cNvSpPr/>
              <p:nvPr/>
            </p:nvSpPr>
            <p:spPr>
              <a:xfrm>
                <a:off x="6809839" y="1218338"/>
                <a:ext cx="33110" cy="55021"/>
              </a:xfrm>
              <a:custGeom>
                <a:rect b="b" l="l" r="r" t="t"/>
                <a:pathLst>
                  <a:path extrusionOk="0" h="452" w="272">
                    <a:moveTo>
                      <a:pt x="177" y="1"/>
                    </a:moveTo>
                    <a:cubicBezTo>
                      <a:pt x="108" y="138"/>
                      <a:pt x="43" y="272"/>
                      <a:pt x="0" y="422"/>
                    </a:cubicBezTo>
                    <a:lnTo>
                      <a:pt x="108" y="452"/>
                    </a:lnTo>
                    <a:cubicBezTo>
                      <a:pt x="151" y="314"/>
                      <a:pt x="206" y="177"/>
                      <a:pt x="271" y="56"/>
                    </a:cubicBez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67"/>
              <p:cNvSpPr/>
              <p:nvPr/>
            </p:nvSpPr>
            <p:spPr>
              <a:xfrm>
                <a:off x="6861086" y="1133981"/>
                <a:ext cx="46743" cy="47839"/>
              </a:xfrm>
              <a:custGeom>
                <a:rect b="b" l="l" r="r" t="t"/>
                <a:pathLst>
                  <a:path extrusionOk="0" h="393" w="384">
                    <a:moveTo>
                      <a:pt x="302" y="1"/>
                    </a:moveTo>
                    <a:cubicBezTo>
                      <a:pt x="194" y="95"/>
                      <a:pt x="83" y="203"/>
                      <a:pt x="1" y="327"/>
                    </a:cubicBezTo>
                    <a:lnTo>
                      <a:pt x="83" y="393"/>
                    </a:lnTo>
                    <a:cubicBezTo>
                      <a:pt x="164" y="272"/>
                      <a:pt x="275" y="177"/>
                      <a:pt x="383" y="82"/>
                    </a:cubicBezTo>
                    <a:lnTo>
                      <a:pt x="3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67"/>
              <p:cNvSpPr/>
              <p:nvPr/>
            </p:nvSpPr>
            <p:spPr>
              <a:xfrm>
                <a:off x="6942278" y="1079083"/>
                <a:ext cx="55021" cy="33110"/>
              </a:xfrm>
              <a:custGeom>
                <a:rect b="b" l="l" r="r" t="t"/>
                <a:pathLst>
                  <a:path extrusionOk="0" h="272" w="452">
                    <a:moveTo>
                      <a:pt x="409" y="1"/>
                    </a:moveTo>
                    <a:cubicBezTo>
                      <a:pt x="275" y="43"/>
                      <a:pt x="138" y="108"/>
                      <a:pt x="1" y="177"/>
                    </a:cubicBezTo>
                    <a:lnTo>
                      <a:pt x="56" y="272"/>
                    </a:lnTo>
                    <a:cubicBezTo>
                      <a:pt x="180" y="206"/>
                      <a:pt x="314" y="151"/>
                      <a:pt x="452" y="95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67"/>
              <p:cNvSpPr/>
              <p:nvPr/>
            </p:nvSpPr>
            <p:spPr>
              <a:xfrm>
                <a:off x="6798275" y="2287830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67"/>
              <p:cNvSpPr/>
              <p:nvPr/>
            </p:nvSpPr>
            <p:spPr>
              <a:xfrm>
                <a:off x="6798275" y="2073834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67"/>
              <p:cNvSpPr/>
              <p:nvPr/>
            </p:nvSpPr>
            <p:spPr>
              <a:xfrm>
                <a:off x="6798275" y="1858134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67"/>
              <p:cNvSpPr/>
              <p:nvPr/>
            </p:nvSpPr>
            <p:spPr>
              <a:xfrm>
                <a:off x="6798275" y="2179980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67"/>
              <p:cNvSpPr/>
              <p:nvPr/>
            </p:nvSpPr>
            <p:spPr>
              <a:xfrm>
                <a:off x="5661103" y="3756465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67"/>
              <p:cNvSpPr/>
              <p:nvPr/>
            </p:nvSpPr>
            <p:spPr>
              <a:xfrm>
                <a:off x="5661103" y="3862732"/>
                <a:ext cx="13268" cy="54534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67"/>
              <p:cNvSpPr/>
              <p:nvPr/>
            </p:nvSpPr>
            <p:spPr>
              <a:xfrm>
                <a:off x="5661103" y="3648615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67"/>
              <p:cNvSpPr/>
              <p:nvPr/>
            </p:nvSpPr>
            <p:spPr>
              <a:xfrm>
                <a:off x="5661103" y="4506059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67"/>
              <p:cNvSpPr/>
              <p:nvPr/>
            </p:nvSpPr>
            <p:spPr>
              <a:xfrm>
                <a:off x="5661103" y="397046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67"/>
              <p:cNvSpPr/>
              <p:nvPr/>
            </p:nvSpPr>
            <p:spPr>
              <a:xfrm>
                <a:off x="5661103" y="407831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67"/>
              <p:cNvSpPr/>
              <p:nvPr/>
            </p:nvSpPr>
            <p:spPr>
              <a:xfrm>
                <a:off x="5661103" y="4184213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67"/>
              <p:cNvSpPr/>
              <p:nvPr/>
            </p:nvSpPr>
            <p:spPr>
              <a:xfrm>
                <a:off x="5661103" y="4398209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67"/>
              <p:cNvSpPr/>
              <p:nvPr/>
            </p:nvSpPr>
            <p:spPr>
              <a:xfrm>
                <a:off x="5661103" y="429194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67"/>
              <p:cNvSpPr/>
              <p:nvPr/>
            </p:nvSpPr>
            <p:spPr>
              <a:xfrm>
                <a:off x="5661103" y="2896221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67"/>
              <p:cNvSpPr/>
              <p:nvPr/>
            </p:nvSpPr>
            <p:spPr>
              <a:xfrm>
                <a:off x="5661103" y="3004071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67"/>
              <p:cNvSpPr/>
              <p:nvPr/>
            </p:nvSpPr>
            <p:spPr>
              <a:xfrm>
                <a:off x="5659156" y="2789954"/>
                <a:ext cx="15216" cy="53073"/>
              </a:xfrm>
              <a:custGeom>
                <a:rect b="b" l="l" r="r" t="t"/>
                <a:pathLst>
                  <a:path extrusionOk="0" h="436" w="125">
                    <a:moveTo>
                      <a:pt x="17" y="1"/>
                    </a:moveTo>
                    <a:lnTo>
                      <a:pt x="17" y="14"/>
                    </a:lnTo>
                    <a:lnTo>
                      <a:pt x="0" y="14"/>
                    </a:lnTo>
                    <a:lnTo>
                      <a:pt x="0" y="164"/>
                    </a:lnTo>
                    <a:lnTo>
                      <a:pt x="17" y="164"/>
                    </a:lnTo>
                    <a:lnTo>
                      <a:pt x="17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67"/>
              <p:cNvSpPr/>
              <p:nvPr/>
            </p:nvSpPr>
            <p:spPr>
              <a:xfrm>
                <a:off x="5661103" y="3111434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67"/>
              <p:cNvSpPr/>
              <p:nvPr/>
            </p:nvSpPr>
            <p:spPr>
              <a:xfrm>
                <a:off x="5661103" y="3217702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67"/>
              <p:cNvSpPr/>
              <p:nvPr/>
            </p:nvSpPr>
            <p:spPr>
              <a:xfrm>
                <a:off x="5661103" y="3325552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67"/>
              <p:cNvSpPr/>
              <p:nvPr/>
            </p:nvSpPr>
            <p:spPr>
              <a:xfrm>
                <a:off x="5661103" y="3539182"/>
                <a:ext cx="13268" cy="56603"/>
              </a:xfrm>
              <a:custGeom>
                <a:rect b="b" l="l" r="r" t="t"/>
                <a:pathLst>
                  <a:path extrusionOk="0" h="465" w="109">
                    <a:moveTo>
                      <a:pt x="1" y="1"/>
                    </a:moveTo>
                    <a:lnTo>
                      <a:pt x="1" y="30"/>
                    </a:lnTo>
                    <a:lnTo>
                      <a:pt x="1" y="439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9"/>
                    </a:lnTo>
                    <a:lnTo>
                      <a:pt x="109" y="30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67"/>
              <p:cNvSpPr/>
              <p:nvPr/>
            </p:nvSpPr>
            <p:spPr>
              <a:xfrm>
                <a:off x="5661103" y="3431819"/>
                <a:ext cx="13268" cy="54534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47" name="Google Shape;3447;p67"/>
          <p:cNvSpPr txBox="1"/>
          <p:nvPr>
            <p:ph type="title"/>
          </p:nvPr>
        </p:nvSpPr>
        <p:spPr>
          <a:xfrm>
            <a:off x="2980075" y="1713325"/>
            <a:ext cx="54507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latin typeface="Gowun Dodum"/>
                <a:ea typeface="Gowun Dodum"/>
                <a:cs typeface="Gowun Dodum"/>
                <a:sym typeface="Gowun Dodum"/>
              </a:rPr>
              <a:t>시연 </a:t>
            </a:r>
            <a:endParaRPr b="1" sz="7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448" name="Google Shape;3448;p67"/>
          <p:cNvSpPr/>
          <p:nvPr/>
        </p:nvSpPr>
        <p:spPr>
          <a:xfrm>
            <a:off x="1261750" y="3803650"/>
            <a:ext cx="4033200" cy="40332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9" name="Google Shape;3449;p67"/>
          <p:cNvGrpSpPr/>
          <p:nvPr/>
        </p:nvGrpSpPr>
        <p:grpSpPr>
          <a:xfrm flipH="1" rot="10800000">
            <a:off x="-2900148" y="4603996"/>
            <a:ext cx="13848078" cy="1717216"/>
            <a:chOff x="3225200" y="1878300"/>
            <a:chExt cx="5251850" cy="651250"/>
          </a:xfrm>
        </p:grpSpPr>
        <p:sp>
          <p:nvSpPr>
            <p:cNvPr id="3450" name="Google Shape;3450;p67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67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67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67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67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67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67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67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67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67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67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67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67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67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67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67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67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67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67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67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67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67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67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67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67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67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67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67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67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67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67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67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67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67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67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67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67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67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67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67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67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67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67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67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67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67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67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67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67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67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67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67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67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67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67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67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67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67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67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67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67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67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67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67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67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67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67"/>
            <p:cNvSpPr/>
            <p:nvPr/>
          </p:nvSpPr>
          <p:spPr>
            <a:xfrm>
              <a:off x="54401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67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67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67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67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67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67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67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67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67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67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67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67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67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67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67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67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67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67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67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67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67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67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67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67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67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67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67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67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67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67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67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67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67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67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67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67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67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67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67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67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67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67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67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67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67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67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67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67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67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67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67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67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67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67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67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67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67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67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67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67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67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67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67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67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67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67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67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67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67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67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67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67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67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67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67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67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67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67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67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67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67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8" name="Google Shape;3598;p67"/>
          <p:cNvGrpSpPr/>
          <p:nvPr/>
        </p:nvGrpSpPr>
        <p:grpSpPr>
          <a:xfrm>
            <a:off x="1111413" y="3973589"/>
            <a:ext cx="750012" cy="630423"/>
            <a:chOff x="1507450" y="3919292"/>
            <a:chExt cx="953486" cy="801453"/>
          </a:xfrm>
        </p:grpSpPr>
        <p:grpSp>
          <p:nvGrpSpPr>
            <p:cNvPr id="3599" name="Google Shape;3599;p67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1"/>
            </a:xfrm>
          </p:grpSpPr>
          <p:sp>
            <p:nvSpPr>
              <p:cNvPr id="3600" name="Google Shape;3600;p67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67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67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3" name="Google Shape;3603;p67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1"/>
            </a:xfrm>
          </p:grpSpPr>
          <p:sp>
            <p:nvSpPr>
              <p:cNvPr id="3604" name="Google Shape;3604;p67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67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67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7" name="Google Shape;3607;p67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3608" name="Google Shape;3608;p67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67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67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11" name="Google Shape;3611;p67"/>
          <p:cNvGrpSpPr/>
          <p:nvPr/>
        </p:nvGrpSpPr>
        <p:grpSpPr>
          <a:xfrm>
            <a:off x="4254624" y="3799445"/>
            <a:ext cx="2901600" cy="964355"/>
            <a:chOff x="4292974" y="3803645"/>
            <a:chExt cx="2901600" cy="964355"/>
          </a:xfrm>
        </p:grpSpPr>
        <p:grpSp>
          <p:nvGrpSpPr>
            <p:cNvPr id="3612" name="Google Shape;3612;p67"/>
            <p:cNvGrpSpPr/>
            <p:nvPr/>
          </p:nvGrpSpPr>
          <p:grpSpPr>
            <a:xfrm>
              <a:off x="4292974" y="4147703"/>
              <a:ext cx="2901600" cy="620297"/>
              <a:chOff x="3922949" y="4147703"/>
              <a:chExt cx="2901600" cy="620297"/>
            </a:xfrm>
          </p:grpSpPr>
          <p:sp>
            <p:nvSpPr>
              <p:cNvPr id="3613" name="Google Shape;3613;p67"/>
              <p:cNvSpPr/>
              <p:nvPr/>
            </p:nvSpPr>
            <p:spPr>
              <a:xfrm>
                <a:off x="3922949" y="4651900"/>
                <a:ext cx="2901600" cy="116100"/>
              </a:xfrm>
              <a:prstGeom prst="ellipse">
                <a:avLst/>
              </a:prstGeom>
              <a:solidFill>
                <a:srgbClr val="897FBB">
                  <a:alpha val="291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14" name="Google Shape;3614;p67"/>
              <p:cNvGrpSpPr/>
              <p:nvPr/>
            </p:nvGrpSpPr>
            <p:grpSpPr>
              <a:xfrm>
                <a:off x="4072094" y="4147703"/>
                <a:ext cx="2593967" cy="558924"/>
                <a:chOff x="4284955" y="2543242"/>
                <a:chExt cx="3778539" cy="814165"/>
              </a:xfrm>
            </p:grpSpPr>
            <p:sp>
              <p:nvSpPr>
                <p:cNvPr id="3615" name="Google Shape;3615;p67"/>
                <p:cNvSpPr/>
                <p:nvPr/>
              </p:nvSpPr>
              <p:spPr>
                <a:xfrm>
                  <a:off x="7115347" y="3130366"/>
                  <a:ext cx="233145" cy="227040"/>
                </a:xfrm>
                <a:custGeom>
                  <a:rect b="b" l="l" r="r" t="t"/>
                  <a:pathLst>
                    <a:path extrusionOk="0" h="2681" w="2753">
                      <a:moveTo>
                        <a:pt x="1376" y="1"/>
                      </a:moveTo>
                      <a:cubicBezTo>
                        <a:pt x="615" y="1"/>
                        <a:pt x="0" y="599"/>
                        <a:pt x="0" y="1334"/>
                      </a:cubicBezTo>
                      <a:cubicBezTo>
                        <a:pt x="0" y="2083"/>
                        <a:pt x="615" y="2681"/>
                        <a:pt x="1376" y="2681"/>
                      </a:cubicBezTo>
                      <a:lnTo>
                        <a:pt x="1661" y="2681"/>
                      </a:lnTo>
                      <a:lnTo>
                        <a:pt x="1661" y="2655"/>
                      </a:lnTo>
                      <a:cubicBezTo>
                        <a:pt x="2288" y="2534"/>
                        <a:pt x="2753" y="1988"/>
                        <a:pt x="2753" y="1334"/>
                      </a:cubicBezTo>
                      <a:cubicBezTo>
                        <a:pt x="2753" y="694"/>
                        <a:pt x="2288" y="148"/>
                        <a:pt x="1661" y="27"/>
                      </a:cubicBezTo>
                      <a:lnTo>
                        <a:pt x="16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6" name="Google Shape;3616;p67"/>
                <p:cNvSpPr/>
                <p:nvPr/>
              </p:nvSpPr>
              <p:spPr>
                <a:xfrm>
                  <a:off x="7155742" y="3130366"/>
                  <a:ext cx="199693" cy="227040"/>
                </a:xfrm>
                <a:custGeom>
                  <a:rect b="b" l="l" r="r" t="t"/>
                  <a:pathLst>
                    <a:path extrusionOk="0" h="2681" w="2358">
                      <a:moveTo>
                        <a:pt x="1184" y="1"/>
                      </a:moveTo>
                      <a:cubicBezTo>
                        <a:pt x="530" y="1"/>
                        <a:pt x="1" y="599"/>
                        <a:pt x="1" y="1334"/>
                      </a:cubicBezTo>
                      <a:cubicBezTo>
                        <a:pt x="1" y="2083"/>
                        <a:pt x="530" y="2681"/>
                        <a:pt x="1184" y="2681"/>
                      </a:cubicBezTo>
                      <a:cubicBezTo>
                        <a:pt x="1838" y="2681"/>
                        <a:pt x="2357" y="2083"/>
                        <a:pt x="2357" y="1334"/>
                      </a:cubicBezTo>
                      <a:cubicBezTo>
                        <a:pt x="2357" y="599"/>
                        <a:pt x="1838" y="1"/>
                        <a:pt x="1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7" name="Google Shape;3617;p67"/>
                <p:cNvSpPr/>
                <p:nvPr/>
              </p:nvSpPr>
              <p:spPr>
                <a:xfrm>
                  <a:off x="6158139" y="3130366"/>
                  <a:ext cx="232891" cy="227040"/>
                </a:xfrm>
                <a:custGeom>
                  <a:rect b="b" l="l" r="r" t="t"/>
                  <a:pathLst>
                    <a:path extrusionOk="0" h="2681" w="2750">
                      <a:moveTo>
                        <a:pt x="1377" y="1"/>
                      </a:moveTo>
                      <a:cubicBezTo>
                        <a:pt x="612" y="1"/>
                        <a:pt x="0" y="599"/>
                        <a:pt x="0" y="1334"/>
                      </a:cubicBezTo>
                      <a:cubicBezTo>
                        <a:pt x="0" y="2083"/>
                        <a:pt x="612" y="2681"/>
                        <a:pt x="1377" y="2681"/>
                      </a:cubicBezTo>
                      <a:lnTo>
                        <a:pt x="1661" y="2681"/>
                      </a:lnTo>
                      <a:lnTo>
                        <a:pt x="1661" y="2655"/>
                      </a:lnTo>
                      <a:cubicBezTo>
                        <a:pt x="2275" y="2534"/>
                        <a:pt x="2749" y="1988"/>
                        <a:pt x="2749" y="1334"/>
                      </a:cubicBezTo>
                      <a:cubicBezTo>
                        <a:pt x="2749" y="694"/>
                        <a:pt x="2275" y="148"/>
                        <a:pt x="1661" y="27"/>
                      </a:cubicBezTo>
                      <a:lnTo>
                        <a:pt x="16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8" name="Google Shape;3618;p67"/>
                <p:cNvSpPr/>
                <p:nvPr/>
              </p:nvSpPr>
              <p:spPr>
                <a:xfrm>
                  <a:off x="6198534" y="3130366"/>
                  <a:ext cx="199439" cy="227040"/>
                </a:xfrm>
                <a:custGeom>
                  <a:rect b="b" l="l" r="r" t="t"/>
                  <a:pathLst>
                    <a:path extrusionOk="0" h="2681" w="2355">
                      <a:moveTo>
                        <a:pt x="1184" y="1"/>
                      </a:moveTo>
                      <a:cubicBezTo>
                        <a:pt x="530" y="1"/>
                        <a:pt x="1" y="599"/>
                        <a:pt x="1" y="1334"/>
                      </a:cubicBezTo>
                      <a:cubicBezTo>
                        <a:pt x="1" y="2083"/>
                        <a:pt x="530" y="2681"/>
                        <a:pt x="1184" y="2681"/>
                      </a:cubicBezTo>
                      <a:cubicBezTo>
                        <a:pt x="1825" y="2681"/>
                        <a:pt x="2354" y="2083"/>
                        <a:pt x="2354" y="1334"/>
                      </a:cubicBezTo>
                      <a:cubicBezTo>
                        <a:pt x="2354" y="599"/>
                        <a:pt x="1825" y="1"/>
                        <a:pt x="1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9" name="Google Shape;3619;p67"/>
                <p:cNvSpPr/>
                <p:nvPr/>
              </p:nvSpPr>
              <p:spPr>
                <a:xfrm>
                  <a:off x="6107243" y="2937707"/>
                  <a:ext cx="1243467" cy="326461"/>
                </a:xfrm>
                <a:custGeom>
                  <a:rect b="b" l="l" r="r" t="t"/>
                  <a:pathLst>
                    <a:path extrusionOk="0" h="3855" w="14683">
                      <a:moveTo>
                        <a:pt x="4360" y="1"/>
                      </a:moveTo>
                      <a:lnTo>
                        <a:pt x="0" y="1239"/>
                      </a:lnTo>
                      <a:lnTo>
                        <a:pt x="0" y="3854"/>
                      </a:lnTo>
                      <a:lnTo>
                        <a:pt x="14683" y="3854"/>
                      </a:lnTo>
                      <a:lnTo>
                        <a:pt x="14274" y="27"/>
                      </a:lnTo>
                      <a:lnTo>
                        <a:pt x="436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0" name="Google Shape;3620;p67"/>
                <p:cNvSpPr/>
                <p:nvPr/>
              </p:nvSpPr>
              <p:spPr>
                <a:xfrm>
                  <a:off x="6476474" y="2543242"/>
                  <a:ext cx="786493" cy="396749"/>
                </a:xfrm>
                <a:custGeom>
                  <a:rect b="b" l="l" r="r" t="t"/>
                  <a:pathLst>
                    <a:path extrusionOk="0" h="4685" w="9287">
                      <a:moveTo>
                        <a:pt x="3106" y="1"/>
                      </a:moveTo>
                      <a:lnTo>
                        <a:pt x="0" y="4659"/>
                      </a:lnTo>
                      <a:lnTo>
                        <a:pt x="9287" y="4685"/>
                      </a:lnTo>
                      <a:lnTo>
                        <a:pt x="678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1" name="Google Shape;3621;p67"/>
                <p:cNvSpPr/>
                <p:nvPr/>
              </p:nvSpPr>
              <p:spPr>
                <a:xfrm>
                  <a:off x="6604350" y="2937707"/>
                  <a:ext cx="1424528" cy="326461"/>
                </a:xfrm>
                <a:custGeom>
                  <a:rect b="b" l="l" r="r" t="t"/>
                  <a:pathLst>
                    <a:path extrusionOk="0" h="3855" w="16821">
                      <a:moveTo>
                        <a:pt x="4361" y="1"/>
                      </a:moveTo>
                      <a:lnTo>
                        <a:pt x="0" y="1239"/>
                      </a:lnTo>
                      <a:lnTo>
                        <a:pt x="0" y="3854"/>
                      </a:lnTo>
                      <a:lnTo>
                        <a:pt x="16821" y="3854"/>
                      </a:lnTo>
                      <a:lnTo>
                        <a:pt x="16589" y="1906"/>
                      </a:lnTo>
                      <a:lnTo>
                        <a:pt x="16438" y="762"/>
                      </a:lnTo>
                      <a:lnTo>
                        <a:pt x="16399" y="573"/>
                      </a:lnTo>
                      <a:lnTo>
                        <a:pt x="13350" y="14"/>
                      </a:lnTo>
                      <a:lnTo>
                        <a:pt x="43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2" name="Google Shape;3622;p67"/>
                <p:cNvSpPr/>
                <p:nvPr/>
              </p:nvSpPr>
              <p:spPr>
                <a:xfrm>
                  <a:off x="6865099" y="2543242"/>
                  <a:ext cx="876770" cy="527164"/>
                </a:xfrm>
                <a:custGeom>
                  <a:rect b="b" l="l" r="r" t="t"/>
                  <a:pathLst>
                    <a:path extrusionOk="0" h="6225" w="10353">
                      <a:moveTo>
                        <a:pt x="2194" y="1"/>
                      </a:moveTo>
                      <a:lnTo>
                        <a:pt x="1282" y="4659"/>
                      </a:lnTo>
                      <a:lnTo>
                        <a:pt x="1" y="6224"/>
                      </a:lnTo>
                      <a:lnTo>
                        <a:pt x="1" y="6224"/>
                      </a:lnTo>
                      <a:lnTo>
                        <a:pt x="10352" y="4917"/>
                      </a:lnTo>
                      <a:lnTo>
                        <a:pt x="88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3" name="Google Shape;3623;p67"/>
                <p:cNvSpPr/>
                <p:nvPr/>
              </p:nvSpPr>
              <p:spPr>
                <a:xfrm>
                  <a:off x="6973582" y="2543242"/>
                  <a:ext cx="761341" cy="394547"/>
                </a:xfrm>
                <a:custGeom>
                  <a:rect b="b" l="l" r="r" t="t"/>
                  <a:pathLst>
                    <a:path extrusionOk="0" h="4659" w="8990">
                      <a:moveTo>
                        <a:pt x="913" y="1"/>
                      </a:moveTo>
                      <a:lnTo>
                        <a:pt x="1" y="4659"/>
                      </a:lnTo>
                      <a:lnTo>
                        <a:pt x="8990" y="4659"/>
                      </a:lnTo>
                      <a:lnTo>
                        <a:pt x="76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4" name="Google Shape;3624;p67"/>
                <p:cNvSpPr/>
                <p:nvPr/>
              </p:nvSpPr>
              <p:spPr>
                <a:xfrm>
                  <a:off x="7305806" y="2566277"/>
                  <a:ext cx="379315" cy="371513"/>
                </a:xfrm>
                <a:custGeom>
                  <a:rect b="b" l="l" r="r" t="t"/>
                  <a:pathLst>
                    <a:path extrusionOk="0" h="4387" w="4479">
                      <a:moveTo>
                        <a:pt x="0" y="0"/>
                      </a:moveTo>
                      <a:lnTo>
                        <a:pt x="0" y="4387"/>
                      </a:lnTo>
                      <a:lnTo>
                        <a:pt x="4478" y="4387"/>
                      </a:lnTo>
                      <a:lnTo>
                        <a:pt x="33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5" name="Google Shape;3625;p67"/>
                <p:cNvSpPr/>
                <p:nvPr/>
              </p:nvSpPr>
              <p:spPr>
                <a:xfrm>
                  <a:off x="6992975" y="2566277"/>
                  <a:ext cx="293273" cy="371513"/>
                </a:xfrm>
                <a:custGeom>
                  <a:rect b="b" l="l" r="r" t="t"/>
                  <a:pathLst>
                    <a:path extrusionOk="0" h="4387" w="3463">
                      <a:moveTo>
                        <a:pt x="900" y="0"/>
                      </a:moveTo>
                      <a:lnTo>
                        <a:pt x="1" y="4387"/>
                      </a:lnTo>
                      <a:lnTo>
                        <a:pt x="3462" y="4387"/>
                      </a:lnTo>
                      <a:lnTo>
                        <a:pt x="346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6" name="Google Shape;3626;p67"/>
                <p:cNvSpPr/>
                <p:nvPr/>
              </p:nvSpPr>
              <p:spPr>
                <a:xfrm>
                  <a:off x="7305806" y="2566277"/>
                  <a:ext cx="315884" cy="132617"/>
                </a:xfrm>
                <a:custGeom>
                  <a:rect b="b" l="l" r="r" t="t"/>
                  <a:pathLst>
                    <a:path extrusionOk="0" h="1566" w="3730">
                      <a:moveTo>
                        <a:pt x="0" y="0"/>
                      </a:moveTo>
                      <a:lnTo>
                        <a:pt x="0" y="1566"/>
                      </a:lnTo>
                      <a:lnTo>
                        <a:pt x="3730" y="1566"/>
                      </a:lnTo>
                      <a:lnTo>
                        <a:pt x="3321" y="0"/>
                      </a:lnTo>
                      <a:close/>
                    </a:path>
                  </a:pathLst>
                </a:custGeom>
                <a:solidFill>
                  <a:srgbClr val="FFFFFF">
                    <a:alpha val="329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7" name="Google Shape;3627;p67"/>
                <p:cNvSpPr/>
                <p:nvPr/>
              </p:nvSpPr>
              <p:spPr>
                <a:xfrm>
                  <a:off x="7041416" y="2566277"/>
                  <a:ext cx="244832" cy="132617"/>
                </a:xfrm>
                <a:custGeom>
                  <a:rect b="b" l="l" r="r" t="t"/>
                  <a:pathLst>
                    <a:path extrusionOk="0" h="1566" w="2891">
                      <a:moveTo>
                        <a:pt x="328" y="0"/>
                      </a:moveTo>
                      <a:lnTo>
                        <a:pt x="1" y="1566"/>
                      </a:lnTo>
                      <a:lnTo>
                        <a:pt x="2890" y="1566"/>
                      </a:lnTo>
                      <a:lnTo>
                        <a:pt x="2890" y="0"/>
                      </a:lnTo>
                      <a:close/>
                    </a:path>
                  </a:pathLst>
                </a:custGeom>
                <a:solidFill>
                  <a:srgbClr val="FFFFFF">
                    <a:alpha val="329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8" name="Google Shape;3628;p67"/>
                <p:cNvSpPr/>
                <p:nvPr/>
              </p:nvSpPr>
              <p:spPr>
                <a:xfrm>
                  <a:off x="6476474" y="2568478"/>
                  <a:ext cx="569777" cy="369311"/>
                </a:xfrm>
                <a:custGeom>
                  <a:rect b="b" l="l" r="r" t="t"/>
                  <a:pathLst>
                    <a:path extrusionOk="0" h="4361" w="6728">
                      <a:moveTo>
                        <a:pt x="2900" y="0"/>
                      </a:moveTo>
                      <a:lnTo>
                        <a:pt x="0" y="4361"/>
                      </a:lnTo>
                      <a:lnTo>
                        <a:pt x="5871" y="4361"/>
                      </a:lnTo>
                      <a:lnTo>
                        <a:pt x="672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9" name="Google Shape;3629;p67"/>
                <p:cNvSpPr/>
                <p:nvPr/>
              </p:nvSpPr>
              <p:spPr>
                <a:xfrm>
                  <a:off x="6476474" y="2568478"/>
                  <a:ext cx="534039" cy="369311"/>
                </a:xfrm>
                <a:custGeom>
                  <a:rect b="b" l="l" r="r" t="t"/>
                  <a:pathLst>
                    <a:path extrusionOk="0" h="4361" w="6306">
                      <a:moveTo>
                        <a:pt x="5024" y="0"/>
                      </a:moveTo>
                      <a:lnTo>
                        <a:pt x="1334" y="2357"/>
                      </a:lnTo>
                      <a:lnTo>
                        <a:pt x="0" y="4361"/>
                      </a:lnTo>
                      <a:lnTo>
                        <a:pt x="259" y="4361"/>
                      </a:lnTo>
                      <a:lnTo>
                        <a:pt x="6306" y="0"/>
                      </a:lnTo>
                      <a:close/>
                    </a:path>
                  </a:pathLst>
                </a:custGeom>
                <a:solidFill>
                  <a:srgbClr val="FFFFFF">
                    <a:alpha val="329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0" name="Google Shape;3630;p67"/>
                <p:cNvSpPr/>
                <p:nvPr/>
              </p:nvSpPr>
              <p:spPr>
                <a:xfrm>
                  <a:off x="6565310" y="2595070"/>
                  <a:ext cx="475097" cy="342720"/>
                </a:xfrm>
                <a:custGeom>
                  <a:rect b="b" l="l" r="r" t="t"/>
                  <a:pathLst>
                    <a:path extrusionOk="0" h="4047" w="5610">
                      <a:moveTo>
                        <a:pt x="5610" y="0"/>
                      </a:moveTo>
                      <a:lnTo>
                        <a:pt x="1" y="4047"/>
                      </a:lnTo>
                      <a:lnTo>
                        <a:pt x="939" y="4047"/>
                      </a:lnTo>
                      <a:lnTo>
                        <a:pt x="5459" y="791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FFFFFF">
                    <a:alpha val="329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1" name="Google Shape;3631;p67"/>
                <p:cNvSpPr/>
                <p:nvPr/>
              </p:nvSpPr>
              <p:spPr>
                <a:xfrm>
                  <a:off x="6759072" y="3098017"/>
                  <a:ext cx="306823" cy="166152"/>
                </a:xfrm>
                <a:custGeom>
                  <a:rect b="b" l="l" r="r" t="t"/>
                  <a:pathLst>
                    <a:path extrusionOk="0" h="1962" w="3623">
                      <a:moveTo>
                        <a:pt x="1769" y="0"/>
                      </a:moveTo>
                      <a:cubicBezTo>
                        <a:pt x="788" y="0"/>
                        <a:pt x="1" y="775"/>
                        <a:pt x="1" y="1716"/>
                      </a:cubicBezTo>
                      <a:cubicBezTo>
                        <a:pt x="1" y="1798"/>
                        <a:pt x="14" y="1880"/>
                        <a:pt x="14" y="1961"/>
                      </a:cubicBezTo>
                      <a:lnTo>
                        <a:pt x="3609" y="1961"/>
                      </a:lnTo>
                      <a:cubicBezTo>
                        <a:pt x="3622" y="1880"/>
                        <a:pt x="3622" y="1798"/>
                        <a:pt x="3622" y="1716"/>
                      </a:cubicBezTo>
                      <a:cubicBezTo>
                        <a:pt x="3622" y="775"/>
                        <a:pt x="2926" y="0"/>
                        <a:pt x="2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2" name="Google Shape;3632;p67"/>
                <p:cNvSpPr/>
                <p:nvPr/>
              </p:nvSpPr>
              <p:spPr>
                <a:xfrm>
                  <a:off x="7582560" y="3098017"/>
                  <a:ext cx="305722" cy="166152"/>
                </a:xfrm>
                <a:custGeom>
                  <a:rect b="b" l="l" r="r" t="t"/>
                  <a:pathLst>
                    <a:path extrusionOk="0" h="1962" w="3610">
                      <a:moveTo>
                        <a:pt x="1756" y="0"/>
                      </a:moveTo>
                      <a:cubicBezTo>
                        <a:pt x="789" y="0"/>
                        <a:pt x="1" y="775"/>
                        <a:pt x="1" y="1716"/>
                      </a:cubicBezTo>
                      <a:cubicBezTo>
                        <a:pt x="1" y="1798"/>
                        <a:pt x="1" y="1880"/>
                        <a:pt x="14" y="1961"/>
                      </a:cubicBezTo>
                      <a:lnTo>
                        <a:pt x="3596" y="1961"/>
                      </a:lnTo>
                      <a:cubicBezTo>
                        <a:pt x="3609" y="1880"/>
                        <a:pt x="3609" y="1798"/>
                        <a:pt x="3609" y="1716"/>
                      </a:cubicBezTo>
                      <a:cubicBezTo>
                        <a:pt x="3609" y="775"/>
                        <a:pt x="2913" y="0"/>
                        <a:pt x="2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3" name="Google Shape;3633;p67"/>
                <p:cNvSpPr/>
                <p:nvPr/>
              </p:nvSpPr>
              <p:spPr>
                <a:xfrm>
                  <a:off x="6107243" y="3042632"/>
                  <a:ext cx="124575" cy="74015"/>
                </a:xfrm>
                <a:custGeom>
                  <a:rect b="b" l="l" r="r" t="t"/>
                  <a:pathLst>
                    <a:path extrusionOk="0" h="874" w="1471">
                      <a:moveTo>
                        <a:pt x="0" y="0"/>
                      </a:moveTo>
                      <a:lnTo>
                        <a:pt x="0" y="873"/>
                      </a:lnTo>
                      <a:lnTo>
                        <a:pt x="1471" y="873"/>
                      </a:lnTo>
                      <a:lnTo>
                        <a:pt x="147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4" name="Google Shape;3634;p67"/>
                <p:cNvSpPr/>
                <p:nvPr/>
              </p:nvSpPr>
              <p:spPr>
                <a:xfrm>
                  <a:off x="6479777" y="3042632"/>
                  <a:ext cx="124660" cy="74015"/>
                </a:xfrm>
                <a:custGeom>
                  <a:rect b="b" l="l" r="r" t="t"/>
                  <a:pathLst>
                    <a:path extrusionOk="0" h="874" w="1472">
                      <a:moveTo>
                        <a:pt x="1" y="0"/>
                      </a:moveTo>
                      <a:lnTo>
                        <a:pt x="1" y="873"/>
                      </a:lnTo>
                      <a:lnTo>
                        <a:pt x="1471" y="873"/>
                      </a:lnTo>
                      <a:lnTo>
                        <a:pt x="147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5" name="Google Shape;3635;p67"/>
                <p:cNvSpPr/>
                <p:nvPr/>
              </p:nvSpPr>
              <p:spPr>
                <a:xfrm>
                  <a:off x="6792269" y="3130366"/>
                  <a:ext cx="233229" cy="227040"/>
                </a:xfrm>
                <a:custGeom>
                  <a:rect b="b" l="l" r="r" t="t"/>
                  <a:pathLst>
                    <a:path extrusionOk="0" h="2681" w="2754">
                      <a:moveTo>
                        <a:pt x="1377" y="1"/>
                      </a:moveTo>
                      <a:cubicBezTo>
                        <a:pt x="615" y="1"/>
                        <a:pt x="1" y="599"/>
                        <a:pt x="1" y="1334"/>
                      </a:cubicBezTo>
                      <a:cubicBezTo>
                        <a:pt x="1" y="2083"/>
                        <a:pt x="615" y="2681"/>
                        <a:pt x="1377" y="2681"/>
                      </a:cubicBezTo>
                      <a:lnTo>
                        <a:pt x="1665" y="2681"/>
                      </a:lnTo>
                      <a:lnTo>
                        <a:pt x="1665" y="2655"/>
                      </a:lnTo>
                      <a:cubicBezTo>
                        <a:pt x="2276" y="2534"/>
                        <a:pt x="2753" y="1988"/>
                        <a:pt x="2753" y="1334"/>
                      </a:cubicBezTo>
                      <a:cubicBezTo>
                        <a:pt x="2753" y="694"/>
                        <a:pt x="2276" y="148"/>
                        <a:pt x="1665" y="27"/>
                      </a:cubicBezTo>
                      <a:lnTo>
                        <a:pt x="166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6" name="Google Shape;3636;p67"/>
                <p:cNvSpPr/>
                <p:nvPr/>
              </p:nvSpPr>
              <p:spPr>
                <a:xfrm>
                  <a:off x="6832749" y="3130366"/>
                  <a:ext cx="199608" cy="227040"/>
                </a:xfrm>
                <a:custGeom>
                  <a:rect b="b" l="l" r="r" t="t"/>
                  <a:pathLst>
                    <a:path extrusionOk="0" h="2681" w="2357">
                      <a:moveTo>
                        <a:pt x="1187" y="1"/>
                      </a:moveTo>
                      <a:cubicBezTo>
                        <a:pt x="533" y="1"/>
                        <a:pt x="0" y="599"/>
                        <a:pt x="0" y="1334"/>
                      </a:cubicBezTo>
                      <a:cubicBezTo>
                        <a:pt x="0" y="2083"/>
                        <a:pt x="533" y="2681"/>
                        <a:pt x="1187" y="2681"/>
                      </a:cubicBezTo>
                      <a:cubicBezTo>
                        <a:pt x="1827" y="2681"/>
                        <a:pt x="2357" y="2083"/>
                        <a:pt x="2357" y="1334"/>
                      </a:cubicBezTo>
                      <a:cubicBezTo>
                        <a:pt x="2357" y="599"/>
                        <a:pt x="1827" y="1"/>
                        <a:pt x="11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7" name="Google Shape;3637;p67"/>
                <p:cNvSpPr/>
                <p:nvPr/>
              </p:nvSpPr>
              <p:spPr>
                <a:xfrm>
                  <a:off x="6868402" y="3170507"/>
                  <a:ext cx="128302" cy="146759"/>
                </a:xfrm>
                <a:custGeom>
                  <a:rect b="b" l="l" r="r" t="t"/>
                  <a:pathLst>
                    <a:path extrusionOk="0" h="1733" w="1515">
                      <a:moveTo>
                        <a:pt x="766" y="1"/>
                      </a:moveTo>
                      <a:cubicBezTo>
                        <a:pt x="344" y="1"/>
                        <a:pt x="1" y="383"/>
                        <a:pt x="1" y="860"/>
                      </a:cubicBezTo>
                      <a:cubicBezTo>
                        <a:pt x="1" y="1351"/>
                        <a:pt x="344" y="1733"/>
                        <a:pt x="766" y="1733"/>
                      </a:cubicBezTo>
                      <a:cubicBezTo>
                        <a:pt x="1174" y="1733"/>
                        <a:pt x="1514" y="1351"/>
                        <a:pt x="1514" y="860"/>
                      </a:cubicBezTo>
                      <a:cubicBezTo>
                        <a:pt x="1514" y="383"/>
                        <a:pt x="1174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8" name="Google Shape;3638;p67"/>
                <p:cNvSpPr/>
                <p:nvPr/>
              </p:nvSpPr>
              <p:spPr>
                <a:xfrm>
                  <a:off x="6903038" y="3210902"/>
                  <a:ext cx="59027" cy="65970"/>
                </a:xfrm>
                <a:custGeom>
                  <a:rect b="b" l="l" r="r" t="t"/>
                  <a:pathLst>
                    <a:path extrusionOk="0" h="779" w="697">
                      <a:moveTo>
                        <a:pt x="357" y="1"/>
                      </a:moveTo>
                      <a:cubicBezTo>
                        <a:pt x="164" y="1"/>
                        <a:pt x="0" y="177"/>
                        <a:pt x="0" y="383"/>
                      </a:cubicBezTo>
                      <a:cubicBezTo>
                        <a:pt x="0" y="602"/>
                        <a:pt x="164" y="779"/>
                        <a:pt x="357" y="779"/>
                      </a:cubicBezTo>
                      <a:cubicBezTo>
                        <a:pt x="533" y="779"/>
                        <a:pt x="697" y="602"/>
                        <a:pt x="697" y="383"/>
                      </a:cubicBezTo>
                      <a:cubicBezTo>
                        <a:pt x="697" y="177"/>
                        <a:pt x="533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9" name="Google Shape;3639;p67"/>
                <p:cNvSpPr/>
                <p:nvPr/>
              </p:nvSpPr>
              <p:spPr>
                <a:xfrm>
                  <a:off x="7617197" y="3130366"/>
                  <a:ext cx="232891" cy="227040"/>
                </a:xfrm>
                <a:custGeom>
                  <a:rect b="b" l="l" r="r" t="t"/>
                  <a:pathLst>
                    <a:path extrusionOk="0" h="2681" w="2750">
                      <a:moveTo>
                        <a:pt x="1373" y="1"/>
                      </a:moveTo>
                      <a:cubicBezTo>
                        <a:pt x="612" y="1"/>
                        <a:pt x="0" y="599"/>
                        <a:pt x="0" y="1334"/>
                      </a:cubicBezTo>
                      <a:cubicBezTo>
                        <a:pt x="0" y="2083"/>
                        <a:pt x="612" y="2681"/>
                        <a:pt x="1373" y="2681"/>
                      </a:cubicBezTo>
                      <a:lnTo>
                        <a:pt x="1648" y="2681"/>
                      </a:lnTo>
                      <a:lnTo>
                        <a:pt x="1648" y="2655"/>
                      </a:lnTo>
                      <a:cubicBezTo>
                        <a:pt x="2272" y="2534"/>
                        <a:pt x="2749" y="1988"/>
                        <a:pt x="2749" y="1334"/>
                      </a:cubicBezTo>
                      <a:cubicBezTo>
                        <a:pt x="2749" y="694"/>
                        <a:pt x="2272" y="148"/>
                        <a:pt x="1648" y="27"/>
                      </a:cubicBezTo>
                      <a:lnTo>
                        <a:pt x="16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0" name="Google Shape;3640;p67"/>
                <p:cNvSpPr/>
                <p:nvPr/>
              </p:nvSpPr>
              <p:spPr>
                <a:xfrm>
                  <a:off x="7657338" y="3130366"/>
                  <a:ext cx="199608" cy="227040"/>
                </a:xfrm>
                <a:custGeom>
                  <a:rect b="b" l="l" r="r" t="t"/>
                  <a:pathLst>
                    <a:path extrusionOk="0" h="2681" w="2357">
                      <a:moveTo>
                        <a:pt x="1174" y="1"/>
                      </a:moveTo>
                      <a:cubicBezTo>
                        <a:pt x="533" y="1"/>
                        <a:pt x="0" y="599"/>
                        <a:pt x="0" y="1334"/>
                      </a:cubicBezTo>
                      <a:cubicBezTo>
                        <a:pt x="0" y="2083"/>
                        <a:pt x="533" y="2681"/>
                        <a:pt x="1174" y="2681"/>
                      </a:cubicBezTo>
                      <a:cubicBezTo>
                        <a:pt x="1827" y="2681"/>
                        <a:pt x="2357" y="2083"/>
                        <a:pt x="2357" y="1334"/>
                      </a:cubicBezTo>
                      <a:cubicBezTo>
                        <a:pt x="2357" y="599"/>
                        <a:pt x="1827" y="1"/>
                        <a:pt x="11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1" name="Google Shape;3641;p67"/>
                <p:cNvSpPr/>
                <p:nvPr/>
              </p:nvSpPr>
              <p:spPr>
                <a:xfrm>
                  <a:off x="7693330" y="3170507"/>
                  <a:ext cx="127963" cy="146759"/>
                </a:xfrm>
                <a:custGeom>
                  <a:rect b="b" l="l" r="r" t="t"/>
                  <a:pathLst>
                    <a:path extrusionOk="0" h="1733" w="1511">
                      <a:moveTo>
                        <a:pt x="749" y="1"/>
                      </a:moveTo>
                      <a:cubicBezTo>
                        <a:pt x="340" y="1"/>
                        <a:pt x="0" y="383"/>
                        <a:pt x="0" y="860"/>
                      </a:cubicBezTo>
                      <a:cubicBezTo>
                        <a:pt x="0" y="1351"/>
                        <a:pt x="340" y="1733"/>
                        <a:pt x="749" y="1733"/>
                      </a:cubicBezTo>
                      <a:cubicBezTo>
                        <a:pt x="1170" y="1733"/>
                        <a:pt x="1510" y="1351"/>
                        <a:pt x="1510" y="860"/>
                      </a:cubicBezTo>
                      <a:cubicBezTo>
                        <a:pt x="1510" y="383"/>
                        <a:pt x="1170" y="1"/>
                        <a:pt x="7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2" name="Google Shape;3642;p67"/>
                <p:cNvSpPr/>
                <p:nvPr/>
              </p:nvSpPr>
              <p:spPr>
                <a:xfrm>
                  <a:off x="7727882" y="3210902"/>
                  <a:ext cx="58773" cy="65970"/>
                </a:xfrm>
                <a:custGeom>
                  <a:rect b="b" l="l" r="r" t="t"/>
                  <a:pathLst>
                    <a:path extrusionOk="0" h="779" w="694">
                      <a:moveTo>
                        <a:pt x="341" y="1"/>
                      </a:moveTo>
                      <a:cubicBezTo>
                        <a:pt x="164" y="1"/>
                        <a:pt x="1" y="177"/>
                        <a:pt x="1" y="383"/>
                      </a:cubicBezTo>
                      <a:cubicBezTo>
                        <a:pt x="1" y="602"/>
                        <a:pt x="164" y="779"/>
                        <a:pt x="341" y="779"/>
                      </a:cubicBezTo>
                      <a:cubicBezTo>
                        <a:pt x="530" y="779"/>
                        <a:pt x="694" y="602"/>
                        <a:pt x="694" y="383"/>
                      </a:cubicBezTo>
                      <a:cubicBezTo>
                        <a:pt x="694" y="177"/>
                        <a:pt x="530" y="1"/>
                        <a:pt x="3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3" name="Google Shape;3643;p67"/>
                <p:cNvSpPr/>
                <p:nvPr/>
              </p:nvSpPr>
              <p:spPr>
                <a:xfrm>
                  <a:off x="6066988" y="3198202"/>
                  <a:ext cx="614682" cy="77574"/>
                </a:xfrm>
                <a:custGeom>
                  <a:rect b="b" l="l" r="r" t="t"/>
                  <a:pathLst>
                    <a:path extrusionOk="0" h="916" w="6440">
                      <a:moveTo>
                        <a:pt x="0" y="0"/>
                      </a:moveTo>
                      <a:lnTo>
                        <a:pt x="0" y="916"/>
                      </a:lnTo>
                      <a:lnTo>
                        <a:pt x="6439" y="916"/>
                      </a:lnTo>
                      <a:lnTo>
                        <a:pt x="64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4" name="Google Shape;3644;p67"/>
                <p:cNvSpPr/>
                <p:nvPr/>
              </p:nvSpPr>
              <p:spPr>
                <a:xfrm>
                  <a:off x="7946880" y="3215645"/>
                  <a:ext cx="116615" cy="60126"/>
                </a:xfrm>
                <a:custGeom>
                  <a:rect b="b" l="l" r="r" t="t"/>
                  <a:pathLst>
                    <a:path extrusionOk="0" h="710" w="1377">
                      <a:moveTo>
                        <a:pt x="0" y="0"/>
                      </a:moveTo>
                      <a:lnTo>
                        <a:pt x="0" y="710"/>
                      </a:lnTo>
                      <a:lnTo>
                        <a:pt x="1376" y="710"/>
                      </a:lnTo>
                      <a:lnTo>
                        <a:pt x="137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5" name="Google Shape;3645;p67"/>
                <p:cNvSpPr/>
                <p:nvPr/>
              </p:nvSpPr>
              <p:spPr>
                <a:xfrm>
                  <a:off x="7918087" y="3002237"/>
                  <a:ext cx="91124" cy="96964"/>
                </a:xfrm>
                <a:custGeom>
                  <a:rect b="b" l="l" r="r" t="t"/>
                  <a:pathLst>
                    <a:path extrusionOk="0" h="1145" w="1076">
                      <a:moveTo>
                        <a:pt x="0" y="0"/>
                      </a:moveTo>
                      <a:lnTo>
                        <a:pt x="0" y="696"/>
                      </a:lnTo>
                      <a:lnTo>
                        <a:pt x="1076" y="1144"/>
                      </a:lnTo>
                      <a:lnTo>
                        <a:pt x="9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6" name="Google Shape;3646;p67"/>
                <p:cNvSpPr/>
                <p:nvPr/>
              </p:nvSpPr>
              <p:spPr>
                <a:xfrm>
                  <a:off x="6245620" y="3210902"/>
                  <a:ext cx="226200" cy="52166"/>
                </a:xfrm>
                <a:custGeom>
                  <a:rect b="b" l="l" r="r" t="t"/>
                  <a:pathLst>
                    <a:path extrusionOk="0" h="616" w="2671">
                      <a:moveTo>
                        <a:pt x="0" y="1"/>
                      </a:moveTo>
                      <a:lnTo>
                        <a:pt x="0" y="615"/>
                      </a:lnTo>
                      <a:lnTo>
                        <a:pt x="2671" y="615"/>
                      </a:lnTo>
                      <a:lnTo>
                        <a:pt x="267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7" name="Google Shape;3647;p67"/>
                <p:cNvSpPr/>
                <p:nvPr/>
              </p:nvSpPr>
              <p:spPr>
                <a:xfrm>
                  <a:off x="6282097" y="3093357"/>
                  <a:ext cx="132750" cy="74106"/>
                </a:xfrm>
                <a:custGeom>
                  <a:rect b="b" l="l" r="r" t="t"/>
                  <a:pathLst>
                    <a:path extrusionOk="0" h="1309" w="2345">
                      <a:moveTo>
                        <a:pt x="1" y="1"/>
                      </a:moveTo>
                      <a:lnTo>
                        <a:pt x="1" y="1308"/>
                      </a:lnTo>
                      <a:lnTo>
                        <a:pt x="2344" y="1308"/>
                      </a:lnTo>
                      <a:lnTo>
                        <a:pt x="234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8" name="Google Shape;3648;p67"/>
                <p:cNvSpPr/>
                <p:nvPr/>
              </p:nvSpPr>
              <p:spPr>
                <a:xfrm>
                  <a:off x="7188177" y="2958455"/>
                  <a:ext cx="78421" cy="33620"/>
                </a:xfrm>
                <a:custGeom>
                  <a:rect b="b" l="l" r="r" t="t"/>
                  <a:pathLst>
                    <a:path extrusionOk="0" h="397" w="926">
                      <a:moveTo>
                        <a:pt x="461" y="1"/>
                      </a:moveTo>
                      <a:cubicBezTo>
                        <a:pt x="203" y="1"/>
                        <a:pt x="0" y="96"/>
                        <a:pt x="0" y="190"/>
                      </a:cubicBezTo>
                      <a:cubicBezTo>
                        <a:pt x="0" y="298"/>
                        <a:pt x="203" y="396"/>
                        <a:pt x="461" y="396"/>
                      </a:cubicBezTo>
                      <a:cubicBezTo>
                        <a:pt x="719" y="396"/>
                        <a:pt x="925" y="298"/>
                        <a:pt x="925" y="190"/>
                      </a:cubicBezTo>
                      <a:cubicBezTo>
                        <a:pt x="925" y="96"/>
                        <a:pt x="719" y="1"/>
                        <a:pt x="4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9" name="Google Shape;3649;p67"/>
                <p:cNvSpPr/>
                <p:nvPr/>
              </p:nvSpPr>
              <p:spPr>
                <a:xfrm>
                  <a:off x="7567401" y="2958455"/>
                  <a:ext cx="77574" cy="33620"/>
                </a:xfrm>
                <a:custGeom>
                  <a:rect b="b" l="l" r="r" t="t"/>
                  <a:pathLst>
                    <a:path extrusionOk="0" h="397" w="916">
                      <a:moveTo>
                        <a:pt x="451" y="1"/>
                      </a:moveTo>
                      <a:cubicBezTo>
                        <a:pt x="206" y="1"/>
                        <a:pt x="0" y="96"/>
                        <a:pt x="0" y="190"/>
                      </a:cubicBezTo>
                      <a:cubicBezTo>
                        <a:pt x="0" y="298"/>
                        <a:pt x="206" y="396"/>
                        <a:pt x="451" y="396"/>
                      </a:cubicBezTo>
                      <a:cubicBezTo>
                        <a:pt x="709" y="396"/>
                        <a:pt x="915" y="298"/>
                        <a:pt x="915" y="190"/>
                      </a:cubicBezTo>
                      <a:cubicBezTo>
                        <a:pt x="915" y="96"/>
                        <a:pt x="709" y="1"/>
                        <a:pt x="4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0" name="Google Shape;3650;p67"/>
                <p:cNvSpPr/>
                <p:nvPr/>
              </p:nvSpPr>
              <p:spPr>
                <a:xfrm>
                  <a:off x="6822502" y="2860304"/>
                  <a:ext cx="52930" cy="72829"/>
                </a:xfrm>
                <a:custGeom>
                  <a:rect b="b" l="l" r="r" t="t"/>
                  <a:pathLst>
                    <a:path extrusionOk="0" h="860" w="625">
                      <a:moveTo>
                        <a:pt x="73" y="1"/>
                      </a:moveTo>
                      <a:cubicBezTo>
                        <a:pt x="61" y="1"/>
                        <a:pt x="50" y="5"/>
                        <a:pt x="39" y="16"/>
                      </a:cubicBezTo>
                      <a:cubicBezTo>
                        <a:pt x="0" y="29"/>
                        <a:pt x="0" y="68"/>
                        <a:pt x="13" y="111"/>
                      </a:cubicBezTo>
                      <a:lnTo>
                        <a:pt x="477" y="859"/>
                      </a:lnTo>
                      <a:lnTo>
                        <a:pt x="624" y="859"/>
                      </a:lnTo>
                      <a:lnTo>
                        <a:pt x="624" y="833"/>
                      </a:lnTo>
                      <a:lnTo>
                        <a:pt x="134" y="42"/>
                      </a:lnTo>
                      <a:cubicBezTo>
                        <a:pt x="117" y="17"/>
                        <a:pt x="95" y="1"/>
                        <a:pt x="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1" name="Google Shape;3651;p67"/>
                <p:cNvSpPr/>
                <p:nvPr/>
              </p:nvSpPr>
              <p:spPr>
                <a:xfrm>
                  <a:off x="6843250" y="2928307"/>
                  <a:ext cx="47425" cy="9485"/>
                </a:xfrm>
                <a:custGeom>
                  <a:rect b="b" l="l" r="r" t="t"/>
                  <a:pathLst>
                    <a:path extrusionOk="0" h="112" w="560">
                      <a:moveTo>
                        <a:pt x="0" y="0"/>
                      </a:moveTo>
                      <a:lnTo>
                        <a:pt x="0" y="112"/>
                      </a:lnTo>
                      <a:lnTo>
                        <a:pt x="559" y="112"/>
                      </a:lnTo>
                      <a:lnTo>
                        <a:pt x="5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2" name="Google Shape;3652;p67"/>
                <p:cNvSpPr/>
                <p:nvPr/>
              </p:nvSpPr>
              <p:spPr>
                <a:xfrm>
                  <a:off x="6551506" y="2860304"/>
                  <a:ext cx="54031" cy="72829"/>
                </a:xfrm>
                <a:custGeom>
                  <a:rect b="b" l="l" r="r" t="t"/>
                  <a:pathLst>
                    <a:path extrusionOk="0" h="860" w="638">
                      <a:moveTo>
                        <a:pt x="556" y="1"/>
                      </a:moveTo>
                      <a:cubicBezTo>
                        <a:pt x="531" y="1"/>
                        <a:pt x="512" y="17"/>
                        <a:pt x="504" y="42"/>
                      </a:cubicBezTo>
                      <a:lnTo>
                        <a:pt x="13" y="833"/>
                      </a:lnTo>
                      <a:cubicBezTo>
                        <a:pt x="13" y="833"/>
                        <a:pt x="13" y="846"/>
                        <a:pt x="0" y="859"/>
                      </a:cubicBezTo>
                      <a:lnTo>
                        <a:pt x="164" y="859"/>
                      </a:lnTo>
                      <a:lnTo>
                        <a:pt x="624" y="111"/>
                      </a:lnTo>
                      <a:cubicBezTo>
                        <a:pt x="638" y="68"/>
                        <a:pt x="624" y="29"/>
                        <a:pt x="598" y="16"/>
                      </a:cubicBezTo>
                      <a:cubicBezTo>
                        <a:pt x="583" y="5"/>
                        <a:pt x="569" y="1"/>
                        <a:pt x="5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3" name="Google Shape;3653;p67"/>
                <p:cNvSpPr/>
                <p:nvPr/>
              </p:nvSpPr>
              <p:spPr>
                <a:xfrm>
                  <a:off x="6536263" y="2928307"/>
                  <a:ext cx="48526" cy="9485"/>
                </a:xfrm>
                <a:custGeom>
                  <a:rect b="b" l="l" r="r" t="t"/>
                  <a:pathLst>
                    <a:path extrusionOk="0" h="112" w="573">
                      <a:moveTo>
                        <a:pt x="0" y="0"/>
                      </a:moveTo>
                      <a:lnTo>
                        <a:pt x="0" y="112"/>
                      </a:lnTo>
                      <a:lnTo>
                        <a:pt x="572" y="112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473A5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654" name="Google Shape;3654;p67"/>
                <p:cNvGrpSpPr/>
                <p:nvPr/>
              </p:nvGrpSpPr>
              <p:grpSpPr>
                <a:xfrm>
                  <a:off x="4284955" y="2590958"/>
                  <a:ext cx="1837410" cy="766432"/>
                  <a:chOff x="3445543" y="2610469"/>
                  <a:chExt cx="5339754" cy="2227354"/>
                </a:xfrm>
              </p:grpSpPr>
              <p:sp>
                <p:nvSpPr>
                  <p:cNvPr id="3655" name="Google Shape;3655;p67"/>
                  <p:cNvSpPr/>
                  <p:nvPr/>
                </p:nvSpPr>
                <p:spPr>
                  <a:xfrm>
                    <a:off x="5287909" y="4172603"/>
                    <a:ext cx="622158" cy="665220"/>
                  </a:xfrm>
                  <a:custGeom>
                    <a:rect b="b" l="l" r="r" t="t"/>
                    <a:pathLst>
                      <a:path extrusionOk="0" h="2070" w="1936">
                        <a:moveTo>
                          <a:pt x="762" y="0"/>
                        </a:moveTo>
                        <a:lnTo>
                          <a:pt x="762" y="26"/>
                        </a:lnTo>
                        <a:cubicBezTo>
                          <a:pt x="328" y="124"/>
                          <a:pt x="1" y="533"/>
                          <a:pt x="1" y="1036"/>
                        </a:cubicBezTo>
                        <a:cubicBezTo>
                          <a:pt x="1" y="1540"/>
                          <a:pt x="328" y="1961"/>
                          <a:pt x="762" y="2056"/>
                        </a:cubicBezTo>
                        <a:lnTo>
                          <a:pt x="762" y="2069"/>
                        </a:lnTo>
                        <a:lnTo>
                          <a:pt x="968" y="2069"/>
                        </a:lnTo>
                        <a:cubicBezTo>
                          <a:pt x="1498" y="2069"/>
                          <a:pt x="1936" y="1608"/>
                          <a:pt x="1936" y="1036"/>
                        </a:cubicBezTo>
                        <a:cubicBezTo>
                          <a:pt x="1936" y="464"/>
                          <a:pt x="1498" y="0"/>
                          <a:pt x="9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6" name="Google Shape;3656;p67"/>
                  <p:cNvSpPr/>
                  <p:nvPr/>
                </p:nvSpPr>
                <p:spPr>
                  <a:xfrm>
                    <a:off x="5266056" y="4172603"/>
                    <a:ext cx="534747" cy="665220"/>
                  </a:xfrm>
                  <a:custGeom>
                    <a:rect b="b" l="l" r="r" t="t"/>
                    <a:pathLst>
                      <a:path extrusionOk="0" h="2070" w="1664">
                        <a:moveTo>
                          <a:pt x="830" y="0"/>
                        </a:moveTo>
                        <a:cubicBezTo>
                          <a:pt x="370" y="0"/>
                          <a:pt x="0" y="464"/>
                          <a:pt x="0" y="1036"/>
                        </a:cubicBezTo>
                        <a:cubicBezTo>
                          <a:pt x="0" y="1608"/>
                          <a:pt x="370" y="2069"/>
                          <a:pt x="830" y="2069"/>
                        </a:cubicBezTo>
                        <a:cubicBezTo>
                          <a:pt x="1295" y="2069"/>
                          <a:pt x="1664" y="1608"/>
                          <a:pt x="1664" y="1036"/>
                        </a:cubicBezTo>
                        <a:cubicBezTo>
                          <a:pt x="1664" y="464"/>
                          <a:pt x="1295" y="0"/>
                          <a:pt x="83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7" name="Google Shape;3657;p67"/>
                  <p:cNvSpPr/>
                  <p:nvPr/>
                </p:nvSpPr>
                <p:spPr>
                  <a:xfrm>
                    <a:off x="7839519" y="4172603"/>
                    <a:ext cx="622158" cy="665220"/>
                  </a:xfrm>
                  <a:custGeom>
                    <a:rect b="b" l="l" r="r" t="t"/>
                    <a:pathLst>
                      <a:path extrusionOk="0" h="2070" w="1936">
                        <a:moveTo>
                          <a:pt x="778" y="0"/>
                        </a:moveTo>
                        <a:lnTo>
                          <a:pt x="778" y="26"/>
                        </a:lnTo>
                        <a:cubicBezTo>
                          <a:pt x="327" y="124"/>
                          <a:pt x="0" y="533"/>
                          <a:pt x="0" y="1036"/>
                        </a:cubicBezTo>
                        <a:cubicBezTo>
                          <a:pt x="0" y="1540"/>
                          <a:pt x="327" y="1961"/>
                          <a:pt x="778" y="2056"/>
                        </a:cubicBezTo>
                        <a:lnTo>
                          <a:pt x="778" y="2069"/>
                        </a:lnTo>
                        <a:lnTo>
                          <a:pt x="968" y="2069"/>
                        </a:lnTo>
                        <a:cubicBezTo>
                          <a:pt x="1501" y="2069"/>
                          <a:pt x="1935" y="1608"/>
                          <a:pt x="1935" y="1036"/>
                        </a:cubicBezTo>
                        <a:cubicBezTo>
                          <a:pt x="1935" y="464"/>
                          <a:pt x="1501" y="0"/>
                          <a:pt x="9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8" name="Google Shape;3658;p67"/>
                  <p:cNvSpPr/>
                  <p:nvPr/>
                </p:nvSpPr>
                <p:spPr>
                  <a:xfrm>
                    <a:off x="7822487" y="4172603"/>
                    <a:ext cx="529927" cy="665220"/>
                  </a:xfrm>
                  <a:custGeom>
                    <a:rect b="b" l="l" r="r" t="t"/>
                    <a:pathLst>
                      <a:path extrusionOk="0" h="2070" w="1649">
                        <a:moveTo>
                          <a:pt x="831" y="0"/>
                        </a:moveTo>
                        <a:cubicBezTo>
                          <a:pt x="367" y="0"/>
                          <a:pt x="1" y="464"/>
                          <a:pt x="1" y="1036"/>
                        </a:cubicBezTo>
                        <a:cubicBezTo>
                          <a:pt x="1" y="1608"/>
                          <a:pt x="367" y="2069"/>
                          <a:pt x="831" y="2069"/>
                        </a:cubicBezTo>
                        <a:cubicBezTo>
                          <a:pt x="1279" y="2069"/>
                          <a:pt x="1648" y="1608"/>
                          <a:pt x="1648" y="1036"/>
                        </a:cubicBezTo>
                        <a:cubicBezTo>
                          <a:pt x="1648" y="464"/>
                          <a:pt x="1279" y="0"/>
                          <a:pt x="8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9" name="Google Shape;3659;p67"/>
                  <p:cNvSpPr/>
                  <p:nvPr/>
                </p:nvSpPr>
                <p:spPr>
                  <a:xfrm>
                    <a:off x="5025356" y="3730089"/>
                    <a:ext cx="3759941" cy="792480"/>
                  </a:xfrm>
                  <a:custGeom>
                    <a:rect b="b" l="l" r="r" t="t"/>
                    <a:pathLst>
                      <a:path extrusionOk="0" h="2466" w="11700">
                        <a:moveTo>
                          <a:pt x="8228" y="1"/>
                        </a:moveTo>
                        <a:lnTo>
                          <a:pt x="328" y="30"/>
                        </a:lnTo>
                        <a:lnTo>
                          <a:pt x="1" y="2466"/>
                        </a:lnTo>
                        <a:lnTo>
                          <a:pt x="11699" y="2466"/>
                        </a:lnTo>
                        <a:lnTo>
                          <a:pt x="11699" y="995"/>
                        </a:lnTo>
                        <a:lnTo>
                          <a:pt x="8228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0" name="Google Shape;3660;p67"/>
                  <p:cNvSpPr/>
                  <p:nvPr/>
                </p:nvSpPr>
                <p:spPr>
                  <a:xfrm>
                    <a:off x="5025356" y="4374096"/>
                    <a:ext cx="3759941" cy="148469"/>
                  </a:xfrm>
                  <a:custGeom>
                    <a:rect b="b" l="l" r="r" t="t"/>
                    <a:pathLst>
                      <a:path extrusionOk="0" h="462" w="11700">
                        <a:moveTo>
                          <a:pt x="56" y="1"/>
                        </a:moveTo>
                        <a:lnTo>
                          <a:pt x="1" y="462"/>
                        </a:lnTo>
                        <a:lnTo>
                          <a:pt x="11699" y="462"/>
                        </a:lnTo>
                        <a:lnTo>
                          <a:pt x="11699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1" name="Google Shape;3661;p67"/>
                  <p:cNvSpPr/>
                  <p:nvPr/>
                </p:nvSpPr>
                <p:spPr>
                  <a:xfrm>
                    <a:off x="5287909" y="2610469"/>
                    <a:ext cx="2381617" cy="1129589"/>
                  </a:xfrm>
                  <a:custGeom>
                    <a:rect b="b" l="l" r="r" t="t"/>
                    <a:pathLst>
                      <a:path extrusionOk="0" h="3515" w="7411">
                        <a:moveTo>
                          <a:pt x="926" y="1"/>
                        </a:moveTo>
                        <a:lnTo>
                          <a:pt x="1" y="3514"/>
                        </a:lnTo>
                        <a:lnTo>
                          <a:pt x="7411" y="3485"/>
                        </a:lnTo>
                        <a:lnTo>
                          <a:pt x="4400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2" name="Google Shape;3662;p67"/>
                  <p:cNvSpPr/>
                  <p:nvPr/>
                </p:nvSpPr>
                <p:spPr>
                  <a:xfrm>
                    <a:off x="3520099" y="3730089"/>
                    <a:ext cx="3759941" cy="792480"/>
                  </a:xfrm>
                  <a:custGeom>
                    <a:rect b="b" l="l" r="r" t="t"/>
                    <a:pathLst>
                      <a:path extrusionOk="0" h="2466" w="11700">
                        <a:moveTo>
                          <a:pt x="328" y="1"/>
                        </a:moveTo>
                        <a:lnTo>
                          <a:pt x="1" y="2466"/>
                        </a:lnTo>
                        <a:lnTo>
                          <a:pt x="11699" y="2466"/>
                        </a:lnTo>
                        <a:lnTo>
                          <a:pt x="11699" y="995"/>
                        </a:lnTo>
                        <a:lnTo>
                          <a:pt x="8225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3" name="Google Shape;3663;p67"/>
                  <p:cNvSpPr/>
                  <p:nvPr/>
                </p:nvSpPr>
                <p:spPr>
                  <a:xfrm>
                    <a:off x="3520099" y="4163926"/>
                    <a:ext cx="3759941" cy="358641"/>
                  </a:xfrm>
                  <a:custGeom>
                    <a:rect b="b" l="l" r="r" t="t"/>
                    <a:pathLst>
                      <a:path extrusionOk="0" h="1116" w="11700">
                        <a:moveTo>
                          <a:pt x="151" y="1"/>
                        </a:moveTo>
                        <a:lnTo>
                          <a:pt x="1" y="1116"/>
                        </a:lnTo>
                        <a:lnTo>
                          <a:pt x="11699" y="1116"/>
                        </a:lnTo>
                        <a:lnTo>
                          <a:pt x="116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4" name="Google Shape;3664;p67"/>
                  <p:cNvSpPr/>
                  <p:nvPr/>
                </p:nvSpPr>
                <p:spPr>
                  <a:xfrm>
                    <a:off x="3843710" y="2610469"/>
                    <a:ext cx="2319595" cy="1186149"/>
                  </a:xfrm>
                  <a:custGeom>
                    <a:rect b="b" l="l" r="r" t="t"/>
                    <a:pathLst>
                      <a:path extrusionOk="0" h="3691" w="7218">
                        <a:moveTo>
                          <a:pt x="1703" y="1"/>
                        </a:moveTo>
                        <a:lnTo>
                          <a:pt x="0" y="3691"/>
                        </a:lnTo>
                        <a:lnTo>
                          <a:pt x="0" y="3691"/>
                        </a:lnTo>
                        <a:lnTo>
                          <a:pt x="7218" y="3485"/>
                        </a:lnTo>
                        <a:lnTo>
                          <a:pt x="542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5" name="Google Shape;3665;p67"/>
                  <p:cNvSpPr/>
                  <p:nvPr/>
                </p:nvSpPr>
                <p:spPr>
                  <a:xfrm>
                    <a:off x="4009533" y="2679883"/>
                    <a:ext cx="1182293" cy="1060175"/>
                  </a:xfrm>
                  <a:custGeom>
                    <a:rect b="b" l="l" r="r" t="t"/>
                    <a:pathLst>
                      <a:path extrusionOk="0" h="3299" w="3679">
                        <a:moveTo>
                          <a:pt x="1488" y="0"/>
                        </a:moveTo>
                        <a:lnTo>
                          <a:pt x="1" y="3298"/>
                        </a:lnTo>
                        <a:lnTo>
                          <a:pt x="3489" y="3298"/>
                        </a:lnTo>
                        <a:lnTo>
                          <a:pt x="3678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6" name="Google Shape;3666;p67"/>
                  <p:cNvSpPr/>
                  <p:nvPr/>
                </p:nvSpPr>
                <p:spPr>
                  <a:xfrm>
                    <a:off x="5243882" y="2679883"/>
                    <a:ext cx="814333" cy="1060175"/>
                  </a:xfrm>
                  <a:custGeom>
                    <a:rect b="b" l="l" r="r" t="t"/>
                    <a:pathLst>
                      <a:path extrusionOk="0" h="3299" w="2534">
                        <a:moveTo>
                          <a:pt x="193" y="0"/>
                        </a:moveTo>
                        <a:lnTo>
                          <a:pt x="1" y="3298"/>
                        </a:lnTo>
                        <a:lnTo>
                          <a:pt x="2534" y="3298"/>
                        </a:lnTo>
                        <a:lnTo>
                          <a:pt x="886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7" name="Google Shape;3667;p67"/>
                  <p:cNvSpPr/>
                  <p:nvPr/>
                </p:nvSpPr>
                <p:spPr>
                  <a:xfrm>
                    <a:off x="4298437" y="2679883"/>
                    <a:ext cx="893388" cy="424520"/>
                  </a:xfrm>
                  <a:custGeom>
                    <a:rect b="b" l="l" r="r" t="t"/>
                    <a:pathLst>
                      <a:path extrusionOk="0" h="1321" w="2780">
                        <a:moveTo>
                          <a:pt x="589" y="0"/>
                        </a:moveTo>
                        <a:lnTo>
                          <a:pt x="1" y="1321"/>
                        </a:lnTo>
                        <a:lnTo>
                          <a:pt x="2697" y="1321"/>
                        </a:lnTo>
                        <a:lnTo>
                          <a:pt x="2779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292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8" name="Google Shape;3668;p67"/>
                  <p:cNvSpPr/>
                  <p:nvPr/>
                </p:nvSpPr>
                <p:spPr>
                  <a:xfrm>
                    <a:off x="5279553" y="2679883"/>
                    <a:ext cx="459548" cy="424520"/>
                  </a:xfrm>
                  <a:custGeom>
                    <a:rect b="b" l="l" r="r" t="t"/>
                    <a:pathLst>
                      <a:path extrusionOk="0" h="1321" w="1430">
                        <a:moveTo>
                          <a:pt x="82" y="0"/>
                        </a:moveTo>
                        <a:lnTo>
                          <a:pt x="1" y="1321"/>
                        </a:lnTo>
                        <a:lnTo>
                          <a:pt x="1429" y="1321"/>
                        </a:lnTo>
                        <a:lnTo>
                          <a:pt x="775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292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9" name="Google Shape;3669;p67"/>
                  <p:cNvSpPr/>
                  <p:nvPr/>
                </p:nvSpPr>
                <p:spPr>
                  <a:xfrm>
                    <a:off x="5625338" y="2689202"/>
                    <a:ext cx="2044187" cy="1041215"/>
                  </a:xfrm>
                  <a:custGeom>
                    <a:rect b="b" l="l" r="r" t="t"/>
                    <a:pathLst>
                      <a:path extrusionOk="0" h="3240" w="6361">
                        <a:moveTo>
                          <a:pt x="0" y="1"/>
                        </a:moveTo>
                        <a:lnTo>
                          <a:pt x="1674" y="3240"/>
                        </a:lnTo>
                        <a:lnTo>
                          <a:pt x="6361" y="3240"/>
                        </a:lnTo>
                        <a:lnTo>
                          <a:pt x="3553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0" name="Google Shape;3670;p67"/>
                  <p:cNvSpPr/>
                  <p:nvPr/>
                </p:nvSpPr>
                <p:spPr>
                  <a:xfrm>
                    <a:off x="5905566" y="2689202"/>
                    <a:ext cx="669398" cy="323933"/>
                  </a:xfrm>
                  <a:custGeom>
                    <a:rect b="b" l="l" r="r" t="t"/>
                    <a:pathLst>
                      <a:path extrusionOk="0" h="1008" w="2083">
                        <a:moveTo>
                          <a:pt x="1" y="1"/>
                        </a:moveTo>
                        <a:cubicBezTo>
                          <a:pt x="96" y="203"/>
                          <a:pt x="491" y="354"/>
                          <a:pt x="952" y="367"/>
                        </a:cubicBezTo>
                        <a:lnTo>
                          <a:pt x="952" y="612"/>
                        </a:lnTo>
                        <a:lnTo>
                          <a:pt x="599" y="612"/>
                        </a:lnTo>
                        <a:cubicBezTo>
                          <a:pt x="491" y="612"/>
                          <a:pt x="409" y="694"/>
                          <a:pt x="409" y="789"/>
                        </a:cubicBezTo>
                        <a:lnTo>
                          <a:pt x="409" y="831"/>
                        </a:lnTo>
                        <a:cubicBezTo>
                          <a:pt x="409" y="926"/>
                          <a:pt x="491" y="1008"/>
                          <a:pt x="599" y="1008"/>
                        </a:cubicBezTo>
                        <a:lnTo>
                          <a:pt x="1485" y="1008"/>
                        </a:lnTo>
                        <a:cubicBezTo>
                          <a:pt x="1593" y="1008"/>
                          <a:pt x="1674" y="926"/>
                          <a:pt x="1674" y="831"/>
                        </a:cubicBezTo>
                        <a:lnTo>
                          <a:pt x="1674" y="789"/>
                        </a:lnTo>
                        <a:cubicBezTo>
                          <a:pt x="1674" y="694"/>
                          <a:pt x="1593" y="612"/>
                          <a:pt x="1485" y="612"/>
                        </a:cubicBezTo>
                        <a:lnTo>
                          <a:pt x="1115" y="612"/>
                        </a:lnTo>
                        <a:lnTo>
                          <a:pt x="1115" y="367"/>
                        </a:lnTo>
                        <a:cubicBezTo>
                          <a:pt x="1593" y="354"/>
                          <a:pt x="1988" y="203"/>
                          <a:pt x="208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1" name="Google Shape;3671;p67"/>
                  <p:cNvSpPr/>
                  <p:nvPr/>
                </p:nvSpPr>
                <p:spPr>
                  <a:xfrm>
                    <a:off x="7095889" y="3461432"/>
                    <a:ext cx="275408" cy="268980"/>
                  </a:xfrm>
                  <a:custGeom>
                    <a:rect b="b" l="l" r="r" t="t"/>
                    <a:pathLst>
                      <a:path extrusionOk="0" h="837" w="857">
                        <a:moveTo>
                          <a:pt x="59" y="0"/>
                        </a:moveTo>
                        <a:cubicBezTo>
                          <a:pt x="43" y="0"/>
                          <a:pt x="26" y="7"/>
                          <a:pt x="13" y="20"/>
                        </a:cubicBezTo>
                        <a:cubicBezTo>
                          <a:pt x="0" y="33"/>
                          <a:pt x="0" y="75"/>
                          <a:pt x="13" y="102"/>
                        </a:cubicBezTo>
                        <a:lnTo>
                          <a:pt x="762" y="824"/>
                        </a:lnTo>
                        <a:cubicBezTo>
                          <a:pt x="762" y="824"/>
                          <a:pt x="791" y="837"/>
                          <a:pt x="804" y="837"/>
                        </a:cubicBezTo>
                        <a:cubicBezTo>
                          <a:pt x="817" y="837"/>
                          <a:pt x="830" y="824"/>
                          <a:pt x="843" y="811"/>
                        </a:cubicBezTo>
                        <a:cubicBezTo>
                          <a:pt x="856" y="798"/>
                          <a:pt x="856" y="755"/>
                          <a:pt x="830" y="742"/>
                        </a:cubicBezTo>
                        <a:lnTo>
                          <a:pt x="95" y="20"/>
                        </a:lnTo>
                        <a:cubicBezTo>
                          <a:pt x="88" y="7"/>
                          <a:pt x="74" y="0"/>
                          <a:pt x="5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2" name="Google Shape;3672;p67"/>
                  <p:cNvSpPr/>
                  <p:nvPr/>
                </p:nvSpPr>
                <p:spPr>
                  <a:xfrm>
                    <a:off x="6368969" y="3445685"/>
                    <a:ext cx="56881" cy="280549"/>
                  </a:xfrm>
                  <a:custGeom>
                    <a:rect b="b" l="l" r="r" t="t"/>
                    <a:pathLst>
                      <a:path extrusionOk="0" h="873" w="177">
                        <a:moveTo>
                          <a:pt x="56" y="0"/>
                        </a:moveTo>
                        <a:cubicBezTo>
                          <a:pt x="30" y="0"/>
                          <a:pt x="0" y="30"/>
                          <a:pt x="0" y="69"/>
                        </a:cubicBezTo>
                        <a:lnTo>
                          <a:pt x="56" y="834"/>
                        </a:lnTo>
                        <a:cubicBezTo>
                          <a:pt x="56" y="860"/>
                          <a:pt x="82" y="873"/>
                          <a:pt x="111" y="873"/>
                        </a:cubicBezTo>
                        <a:lnTo>
                          <a:pt x="124" y="873"/>
                        </a:lnTo>
                        <a:cubicBezTo>
                          <a:pt x="151" y="873"/>
                          <a:pt x="177" y="847"/>
                          <a:pt x="164" y="817"/>
                        </a:cubicBezTo>
                        <a:lnTo>
                          <a:pt x="124" y="56"/>
                        </a:lnTo>
                        <a:cubicBezTo>
                          <a:pt x="124" y="30"/>
                          <a:pt x="95" y="0"/>
                          <a:pt x="5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3" name="Google Shape;3673;p67"/>
                  <p:cNvSpPr/>
                  <p:nvPr/>
                </p:nvSpPr>
                <p:spPr>
                  <a:xfrm>
                    <a:off x="7271031" y="3704059"/>
                    <a:ext cx="148469" cy="26352"/>
                  </a:xfrm>
                  <a:custGeom>
                    <a:rect b="b" l="l" r="r" t="t"/>
                    <a:pathLst>
                      <a:path extrusionOk="0" h="82" w="462">
                        <a:moveTo>
                          <a:pt x="1" y="0"/>
                        </a:moveTo>
                        <a:lnTo>
                          <a:pt x="1" y="82"/>
                        </a:lnTo>
                        <a:lnTo>
                          <a:pt x="462" y="82"/>
                        </a:lnTo>
                        <a:lnTo>
                          <a:pt x="46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4" name="Google Shape;3674;p67"/>
                  <p:cNvSpPr/>
                  <p:nvPr/>
                </p:nvSpPr>
                <p:spPr>
                  <a:xfrm>
                    <a:off x="6338439" y="3704059"/>
                    <a:ext cx="149434" cy="26352"/>
                  </a:xfrm>
                  <a:custGeom>
                    <a:rect b="b" l="l" r="r" t="t"/>
                    <a:pathLst>
                      <a:path extrusionOk="0" h="82" w="465">
                        <a:moveTo>
                          <a:pt x="0" y="0"/>
                        </a:moveTo>
                        <a:lnTo>
                          <a:pt x="0" y="82"/>
                        </a:lnTo>
                        <a:lnTo>
                          <a:pt x="465" y="82"/>
                        </a:lnTo>
                        <a:lnTo>
                          <a:pt x="46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5" name="Google Shape;3675;p67"/>
                  <p:cNvSpPr/>
                  <p:nvPr/>
                </p:nvSpPr>
                <p:spPr>
                  <a:xfrm>
                    <a:off x="5625338" y="2689202"/>
                    <a:ext cx="2044187" cy="1041215"/>
                  </a:xfrm>
                  <a:custGeom>
                    <a:rect b="b" l="l" r="r" t="t"/>
                    <a:pathLst>
                      <a:path extrusionOk="0" h="3240" w="6361">
                        <a:moveTo>
                          <a:pt x="0" y="1"/>
                        </a:moveTo>
                        <a:lnTo>
                          <a:pt x="6361" y="3240"/>
                        </a:lnTo>
                        <a:lnTo>
                          <a:pt x="3553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292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6" name="Google Shape;3676;p67"/>
                  <p:cNvSpPr/>
                  <p:nvPr/>
                </p:nvSpPr>
                <p:spPr>
                  <a:xfrm>
                    <a:off x="8408650" y="4049522"/>
                    <a:ext cx="376637" cy="223990"/>
                  </a:xfrm>
                  <a:custGeom>
                    <a:rect b="b" l="l" r="r" t="t"/>
                    <a:pathLst>
                      <a:path extrusionOk="0" h="697" w="1172">
                        <a:moveTo>
                          <a:pt x="1" y="1"/>
                        </a:moveTo>
                        <a:lnTo>
                          <a:pt x="1" y="697"/>
                        </a:lnTo>
                        <a:lnTo>
                          <a:pt x="1171" y="697"/>
                        </a:lnTo>
                        <a:lnTo>
                          <a:pt x="117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7" name="Google Shape;3677;p67"/>
                  <p:cNvSpPr/>
                  <p:nvPr/>
                </p:nvSpPr>
                <p:spPr>
                  <a:xfrm>
                    <a:off x="7279707" y="4049522"/>
                    <a:ext cx="376315" cy="223990"/>
                  </a:xfrm>
                  <a:custGeom>
                    <a:rect b="b" l="l" r="r" t="t"/>
                    <a:pathLst>
                      <a:path extrusionOk="0" h="697" w="1171">
                        <a:moveTo>
                          <a:pt x="0" y="1"/>
                        </a:moveTo>
                        <a:lnTo>
                          <a:pt x="0" y="697"/>
                        </a:lnTo>
                        <a:lnTo>
                          <a:pt x="1170" y="697"/>
                        </a:lnTo>
                        <a:lnTo>
                          <a:pt x="117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8" name="Google Shape;3678;p67"/>
                  <p:cNvSpPr/>
                  <p:nvPr/>
                </p:nvSpPr>
                <p:spPr>
                  <a:xfrm>
                    <a:off x="3445543" y="4408803"/>
                    <a:ext cx="275729" cy="149434"/>
                  </a:xfrm>
                  <a:custGeom>
                    <a:rect b="b" l="l" r="r" t="t"/>
                    <a:pathLst>
                      <a:path extrusionOk="0" h="465" w="858">
                        <a:moveTo>
                          <a:pt x="1" y="1"/>
                        </a:moveTo>
                        <a:lnTo>
                          <a:pt x="1" y="465"/>
                        </a:lnTo>
                        <a:lnTo>
                          <a:pt x="857" y="465"/>
                        </a:lnTo>
                        <a:lnTo>
                          <a:pt x="85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9" name="Google Shape;3679;p67"/>
                  <p:cNvSpPr/>
                  <p:nvPr/>
                </p:nvSpPr>
                <p:spPr>
                  <a:xfrm>
                    <a:off x="6150443" y="4172603"/>
                    <a:ext cx="622158" cy="665220"/>
                  </a:xfrm>
                  <a:custGeom>
                    <a:rect b="b" l="l" r="r" t="t"/>
                    <a:pathLst>
                      <a:path extrusionOk="0" h="2070" w="1936">
                        <a:moveTo>
                          <a:pt x="762" y="0"/>
                        </a:moveTo>
                        <a:lnTo>
                          <a:pt x="762" y="26"/>
                        </a:lnTo>
                        <a:cubicBezTo>
                          <a:pt x="327" y="124"/>
                          <a:pt x="0" y="533"/>
                          <a:pt x="0" y="1036"/>
                        </a:cubicBezTo>
                        <a:cubicBezTo>
                          <a:pt x="0" y="1540"/>
                          <a:pt x="327" y="1961"/>
                          <a:pt x="762" y="2056"/>
                        </a:cubicBezTo>
                        <a:lnTo>
                          <a:pt x="762" y="2069"/>
                        </a:lnTo>
                        <a:lnTo>
                          <a:pt x="968" y="2069"/>
                        </a:lnTo>
                        <a:cubicBezTo>
                          <a:pt x="1497" y="2069"/>
                          <a:pt x="1935" y="1608"/>
                          <a:pt x="1935" y="1036"/>
                        </a:cubicBezTo>
                        <a:cubicBezTo>
                          <a:pt x="1935" y="464"/>
                          <a:pt x="1497" y="0"/>
                          <a:pt x="9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0" name="Google Shape;3680;p67"/>
                  <p:cNvSpPr/>
                  <p:nvPr/>
                </p:nvSpPr>
                <p:spPr>
                  <a:xfrm>
                    <a:off x="6128269" y="4172603"/>
                    <a:ext cx="534104" cy="665220"/>
                  </a:xfrm>
                  <a:custGeom>
                    <a:rect b="b" l="l" r="r" t="t"/>
                    <a:pathLst>
                      <a:path extrusionOk="0" h="2070" w="1662">
                        <a:moveTo>
                          <a:pt x="831" y="0"/>
                        </a:moveTo>
                        <a:cubicBezTo>
                          <a:pt x="370" y="0"/>
                          <a:pt x="1" y="464"/>
                          <a:pt x="1" y="1036"/>
                        </a:cubicBezTo>
                        <a:cubicBezTo>
                          <a:pt x="1" y="1608"/>
                          <a:pt x="370" y="2069"/>
                          <a:pt x="831" y="2069"/>
                        </a:cubicBezTo>
                        <a:cubicBezTo>
                          <a:pt x="1295" y="2069"/>
                          <a:pt x="1661" y="1608"/>
                          <a:pt x="1661" y="1036"/>
                        </a:cubicBezTo>
                        <a:cubicBezTo>
                          <a:pt x="1661" y="464"/>
                          <a:pt x="1295" y="0"/>
                          <a:pt x="8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1" name="Google Shape;3681;p67"/>
                  <p:cNvSpPr/>
                  <p:nvPr/>
                </p:nvSpPr>
                <p:spPr>
                  <a:xfrm>
                    <a:off x="6224999" y="4291185"/>
                    <a:ext cx="341608" cy="429019"/>
                  </a:xfrm>
                  <a:custGeom>
                    <a:rect b="b" l="l" r="r" t="t"/>
                    <a:pathLst>
                      <a:path extrusionOk="0" h="1335" w="1063">
                        <a:moveTo>
                          <a:pt x="530" y="0"/>
                        </a:moveTo>
                        <a:cubicBezTo>
                          <a:pt x="232" y="0"/>
                          <a:pt x="0" y="298"/>
                          <a:pt x="0" y="667"/>
                        </a:cubicBezTo>
                        <a:cubicBezTo>
                          <a:pt x="0" y="1033"/>
                          <a:pt x="232" y="1334"/>
                          <a:pt x="530" y="1334"/>
                        </a:cubicBezTo>
                        <a:cubicBezTo>
                          <a:pt x="831" y="1334"/>
                          <a:pt x="1063" y="1033"/>
                          <a:pt x="1063" y="667"/>
                        </a:cubicBezTo>
                        <a:cubicBezTo>
                          <a:pt x="1063" y="298"/>
                          <a:pt x="831" y="0"/>
                          <a:pt x="53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2" name="Google Shape;3682;p67"/>
                  <p:cNvSpPr/>
                  <p:nvPr/>
                </p:nvSpPr>
                <p:spPr>
                  <a:xfrm>
                    <a:off x="6316266" y="4408803"/>
                    <a:ext cx="158110" cy="192496"/>
                  </a:xfrm>
                  <a:custGeom>
                    <a:rect b="b" l="l" r="r" t="t"/>
                    <a:pathLst>
                      <a:path extrusionOk="0" h="599" w="492">
                        <a:moveTo>
                          <a:pt x="246" y="1"/>
                        </a:moveTo>
                        <a:cubicBezTo>
                          <a:pt x="112" y="1"/>
                          <a:pt x="1" y="138"/>
                          <a:pt x="1" y="301"/>
                        </a:cubicBezTo>
                        <a:cubicBezTo>
                          <a:pt x="1" y="465"/>
                          <a:pt x="112" y="599"/>
                          <a:pt x="246" y="599"/>
                        </a:cubicBezTo>
                        <a:cubicBezTo>
                          <a:pt x="383" y="599"/>
                          <a:pt x="491" y="465"/>
                          <a:pt x="491" y="301"/>
                        </a:cubicBezTo>
                        <a:cubicBezTo>
                          <a:pt x="491" y="138"/>
                          <a:pt x="383" y="1"/>
                          <a:pt x="246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3" name="Google Shape;3683;p67"/>
                  <p:cNvSpPr/>
                  <p:nvPr/>
                </p:nvSpPr>
                <p:spPr>
                  <a:xfrm>
                    <a:off x="3948795" y="4172603"/>
                    <a:ext cx="622158" cy="665220"/>
                  </a:xfrm>
                  <a:custGeom>
                    <a:rect b="b" l="l" r="r" t="t"/>
                    <a:pathLst>
                      <a:path extrusionOk="0" h="2070" w="1936">
                        <a:moveTo>
                          <a:pt x="778" y="0"/>
                        </a:moveTo>
                        <a:lnTo>
                          <a:pt x="778" y="26"/>
                        </a:lnTo>
                        <a:cubicBezTo>
                          <a:pt x="327" y="124"/>
                          <a:pt x="0" y="533"/>
                          <a:pt x="0" y="1036"/>
                        </a:cubicBezTo>
                        <a:cubicBezTo>
                          <a:pt x="0" y="1540"/>
                          <a:pt x="327" y="1961"/>
                          <a:pt x="778" y="2056"/>
                        </a:cubicBezTo>
                        <a:lnTo>
                          <a:pt x="778" y="2069"/>
                        </a:lnTo>
                        <a:lnTo>
                          <a:pt x="968" y="2069"/>
                        </a:lnTo>
                        <a:cubicBezTo>
                          <a:pt x="1497" y="2069"/>
                          <a:pt x="1935" y="1608"/>
                          <a:pt x="1935" y="1036"/>
                        </a:cubicBezTo>
                        <a:cubicBezTo>
                          <a:pt x="1935" y="464"/>
                          <a:pt x="1497" y="0"/>
                          <a:pt x="9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4" name="Google Shape;3684;p67"/>
                  <p:cNvSpPr/>
                  <p:nvPr/>
                </p:nvSpPr>
                <p:spPr>
                  <a:xfrm>
                    <a:off x="3930799" y="4172603"/>
                    <a:ext cx="535069" cy="665220"/>
                  </a:xfrm>
                  <a:custGeom>
                    <a:rect b="b" l="l" r="r" t="t"/>
                    <a:pathLst>
                      <a:path extrusionOk="0" h="2070" w="1665">
                        <a:moveTo>
                          <a:pt x="834" y="0"/>
                        </a:moveTo>
                        <a:cubicBezTo>
                          <a:pt x="370" y="0"/>
                          <a:pt x="1" y="464"/>
                          <a:pt x="1" y="1036"/>
                        </a:cubicBezTo>
                        <a:cubicBezTo>
                          <a:pt x="1" y="1608"/>
                          <a:pt x="370" y="2069"/>
                          <a:pt x="834" y="2069"/>
                        </a:cubicBezTo>
                        <a:cubicBezTo>
                          <a:pt x="1282" y="2069"/>
                          <a:pt x="1664" y="1608"/>
                          <a:pt x="1664" y="1036"/>
                        </a:cubicBezTo>
                        <a:cubicBezTo>
                          <a:pt x="1664" y="464"/>
                          <a:pt x="1282" y="0"/>
                          <a:pt x="8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5" name="Google Shape;3685;p67"/>
                  <p:cNvSpPr/>
                  <p:nvPr/>
                </p:nvSpPr>
                <p:spPr>
                  <a:xfrm>
                    <a:off x="4023351" y="4291185"/>
                    <a:ext cx="345786" cy="429019"/>
                  </a:xfrm>
                  <a:custGeom>
                    <a:rect b="b" l="l" r="r" t="t"/>
                    <a:pathLst>
                      <a:path extrusionOk="0" h="1335" w="1076">
                        <a:moveTo>
                          <a:pt x="546" y="0"/>
                        </a:moveTo>
                        <a:cubicBezTo>
                          <a:pt x="246" y="0"/>
                          <a:pt x="0" y="298"/>
                          <a:pt x="0" y="667"/>
                        </a:cubicBezTo>
                        <a:cubicBezTo>
                          <a:pt x="0" y="1033"/>
                          <a:pt x="246" y="1334"/>
                          <a:pt x="546" y="1334"/>
                        </a:cubicBezTo>
                        <a:cubicBezTo>
                          <a:pt x="831" y="1334"/>
                          <a:pt x="1076" y="1033"/>
                          <a:pt x="1076" y="667"/>
                        </a:cubicBezTo>
                        <a:cubicBezTo>
                          <a:pt x="1076" y="298"/>
                          <a:pt x="831" y="0"/>
                          <a:pt x="54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6" name="Google Shape;3686;p67"/>
                  <p:cNvSpPr/>
                  <p:nvPr/>
                </p:nvSpPr>
                <p:spPr>
                  <a:xfrm>
                    <a:off x="4120081" y="4408803"/>
                    <a:ext cx="152647" cy="192496"/>
                  </a:xfrm>
                  <a:custGeom>
                    <a:rect b="b" l="l" r="r" t="t"/>
                    <a:pathLst>
                      <a:path extrusionOk="0" h="599" w="475">
                        <a:moveTo>
                          <a:pt x="245" y="1"/>
                        </a:moveTo>
                        <a:cubicBezTo>
                          <a:pt x="108" y="1"/>
                          <a:pt x="0" y="138"/>
                          <a:pt x="0" y="301"/>
                        </a:cubicBezTo>
                        <a:cubicBezTo>
                          <a:pt x="0" y="465"/>
                          <a:pt x="108" y="599"/>
                          <a:pt x="245" y="599"/>
                        </a:cubicBezTo>
                        <a:cubicBezTo>
                          <a:pt x="366" y="599"/>
                          <a:pt x="474" y="465"/>
                          <a:pt x="474" y="301"/>
                        </a:cubicBezTo>
                        <a:cubicBezTo>
                          <a:pt x="474" y="138"/>
                          <a:pt x="366" y="1"/>
                          <a:pt x="24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7" name="Google Shape;3687;p67"/>
                  <p:cNvSpPr/>
                  <p:nvPr/>
                </p:nvSpPr>
                <p:spPr>
                  <a:xfrm>
                    <a:off x="7699727" y="4067518"/>
                    <a:ext cx="665220" cy="48526"/>
                  </a:xfrm>
                  <a:custGeom>
                    <a:rect b="b" l="l" r="r" t="t"/>
                    <a:pathLst>
                      <a:path extrusionOk="0" h="151" w="2070">
                        <a:moveTo>
                          <a:pt x="1" y="0"/>
                        </a:moveTo>
                        <a:lnTo>
                          <a:pt x="1" y="151"/>
                        </a:lnTo>
                        <a:lnTo>
                          <a:pt x="2070" y="151"/>
                        </a:lnTo>
                        <a:lnTo>
                          <a:pt x="207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8" name="Google Shape;3688;p67"/>
                  <p:cNvSpPr/>
                  <p:nvPr/>
                </p:nvSpPr>
                <p:spPr>
                  <a:xfrm>
                    <a:off x="7699727" y="4146251"/>
                    <a:ext cx="665220" cy="48526"/>
                  </a:xfrm>
                  <a:custGeom>
                    <a:rect b="b" l="l" r="r" t="t"/>
                    <a:pathLst>
                      <a:path extrusionOk="0" h="151" w="2070">
                        <a:moveTo>
                          <a:pt x="1" y="0"/>
                        </a:moveTo>
                        <a:lnTo>
                          <a:pt x="1" y="151"/>
                        </a:lnTo>
                        <a:lnTo>
                          <a:pt x="2070" y="151"/>
                        </a:lnTo>
                        <a:lnTo>
                          <a:pt x="207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9" name="Google Shape;3689;p67"/>
                  <p:cNvSpPr/>
                  <p:nvPr/>
                </p:nvSpPr>
                <p:spPr>
                  <a:xfrm>
                    <a:off x="7699727" y="4224984"/>
                    <a:ext cx="665220" cy="48526"/>
                  </a:xfrm>
                  <a:custGeom>
                    <a:rect b="b" l="l" r="r" t="t"/>
                    <a:pathLst>
                      <a:path extrusionOk="0" h="151" w="2070">
                        <a:moveTo>
                          <a:pt x="1" y="1"/>
                        </a:moveTo>
                        <a:lnTo>
                          <a:pt x="1" y="151"/>
                        </a:lnTo>
                        <a:lnTo>
                          <a:pt x="2070" y="151"/>
                        </a:lnTo>
                        <a:lnTo>
                          <a:pt x="207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0" name="Google Shape;3690;p67"/>
                  <p:cNvSpPr/>
                  <p:nvPr/>
                </p:nvSpPr>
                <p:spPr>
                  <a:xfrm>
                    <a:off x="5310083" y="3804966"/>
                    <a:ext cx="223026" cy="100908"/>
                  </a:xfrm>
                  <a:custGeom>
                    <a:rect b="b" l="l" r="r" t="t"/>
                    <a:pathLst>
                      <a:path extrusionOk="0" h="314" w="694">
                        <a:moveTo>
                          <a:pt x="151" y="0"/>
                        </a:moveTo>
                        <a:cubicBezTo>
                          <a:pt x="69" y="0"/>
                          <a:pt x="0" y="69"/>
                          <a:pt x="0" y="163"/>
                        </a:cubicBezTo>
                        <a:cubicBezTo>
                          <a:pt x="0" y="245"/>
                          <a:pt x="69" y="314"/>
                          <a:pt x="151" y="314"/>
                        </a:cubicBezTo>
                        <a:lnTo>
                          <a:pt x="546" y="314"/>
                        </a:lnTo>
                        <a:cubicBezTo>
                          <a:pt x="628" y="314"/>
                          <a:pt x="693" y="245"/>
                          <a:pt x="693" y="163"/>
                        </a:cubicBezTo>
                        <a:cubicBezTo>
                          <a:pt x="693" y="69"/>
                          <a:pt x="628" y="0"/>
                          <a:pt x="546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1" name="Google Shape;3691;p67"/>
                  <p:cNvSpPr/>
                  <p:nvPr/>
                </p:nvSpPr>
                <p:spPr>
                  <a:xfrm>
                    <a:off x="4062236" y="3804966"/>
                    <a:ext cx="228167" cy="100908"/>
                  </a:xfrm>
                  <a:custGeom>
                    <a:rect b="b" l="l" r="r" t="t"/>
                    <a:pathLst>
                      <a:path extrusionOk="0" h="314" w="710">
                        <a:moveTo>
                          <a:pt x="164" y="0"/>
                        </a:moveTo>
                        <a:cubicBezTo>
                          <a:pt x="69" y="0"/>
                          <a:pt x="0" y="69"/>
                          <a:pt x="0" y="163"/>
                        </a:cubicBezTo>
                        <a:cubicBezTo>
                          <a:pt x="0" y="245"/>
                          <a:pt x="69" y="314"/>
                          <a:pt x="164" y="314"/>
                        </a:cubicBezTo>
                        <a:lnTo>
                          <a:pt x="559" y="314"/>
                        </a:lnTo>
                        <a:cubicBezTo>
                          <a:pt x="641" y="314"/>
                          <a:pt x="710" y="245"/>
                          <a:pt x="710" y="163"/>
                        </a:cubicBezTo>
                        <a:cubicBezTo>
                          <a:pt x="710" y="69"/>
                          <a:pt x="641" y="0"/>
                          <a:pt x="5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2" name="Google Shape;3692;p67"/>
                  <p:cNvSpPr/>
                  <p:nvPr/>
                </p:nvSpPr>
                <p:spPr>
                  <a:xfrm>
                    <a:off x="5756455" y="3616645"/>
                    <a:ext cx="376648" cy="184148"/>
                  </a:xfrm>
                  <a:custGeom>
                    <a:rect b="b" l="l" r="r" t="t"/>
                    <a:pathLst>
                      <a:path extrusionOk="0" h="573" w="874">
                        <a:moveTo>
                          <a:pt x="40" y="1"/>
                        </a:moveTo>
                        <a:cubicBezTo>
                          <a:pt x="27" y="1"/>
                          <a:pt x="1" y="14"/>
                          <a:pt x="1" y="40"/>
                        </a:cubicBezTo>
                        <a:lnTo>
                          <a:pt x="1" y="530"/>
                        </a:lnTo>
                        <a:cubicBezTo>
                          <a:pt x="1" y="547"/>
                          <a:pt x="27" y="573"/>
                          <a:pt x="40" y="573"/>
                        </a:cubicBezTo>
                        <a:lnTo>
                          <a:pt x="831" y="573"/>
                        </a:lnTo>
                        <a:cubicBezTo>
                          <a:pt x="857" y="573"/>
                          <a:pt x="873" y="547"/>
                          <a:pt x="873" y="530"/>
                        </a:cubicBezTo>
                        <a:lnTo>
                          <a:pt x="873" y="40"/>
                        </a:lnTo>
                        <a:cubicBezTo>
                          <a:pt x="873" y="14"/>
                          <a:pt x="857" y="1"/>
                          <a:pt x="83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3693" name="Google Shape;3693;p67"/>
            <p:cNvGrpSpPr/>
            <p:nvPr/>
          </p:nvGrpSpPr>
          <p:grpSpPr>
            <a:xfrm>
              <a:off x="5518089" y="3803645"/>
              <a:ext cx="374657" cy="463150"/>
              <a:chOff x="8243489" y="4050570"/>
              <a:chExt cx="374657" cy="463150"/>
            </a:xfrm>
          </p:grpSpPr>
          <p:sp>
            <p:nvSpPr>
              <p:cNvPr id="3694" name="Google Shape;3694;p67"/>
              <p:cNvSpPr/>
              <p:nvPr/>
            </p:nvSpPr>
            <p:spPr>
              <a:xfrm>
                <a:off x="8243489" y="4051225"/>
                <a:ext cx="374657" cy="461828"/>
              </a:xfrm>
              <a:custGeom>
                <a:rect b="b" l="l" r="r" t="t"/>
                <a:pathLst>
                  <a:path extrusionOk="0" h="132900" w="107815">
                    <a:moveTo>
                      <a:pt x="53908" y="30499"/>
                    </a:moveTo>
                    <a:cubicBezTo>
                      <a:pt x="65243" y="30499"/>
                      <a:pt x="74444" y="39725"/>
                      <a:pt x="74444" y="51162"/>
                    </a:cubicBezTo>
                    <a:cubicBezTo>
                      <a:pt x="74444" y="62472"/>
                      <a:pt x="65243" y="71698"/>
                      <a:pt x="53908" y="71698"/>
                    </a:cubicBezTo>
                    <a:cubicBezTo>
                      <a:pt x="42572" y="71698"/>
                      <a:pt x="33372" y="62472"/>
                      <a:pt x="33372" y="51162"/>
                    </a:cubicBezTo>
                    <a:cubicBezTo>
                      <a:pt x="33372" y="39725"/>
                      <a:pt x="42572" y="30499"/>
                      <a:pt x="53908" y="30499"/>
                    </a:cubicBezTo>
                    <a:close/>
                    <a:moveTo>
                      <a:pt x="53908" y="0"/>
                    </a:moveTo>
                    <a:cubicBezTo>
                      <a:pt x="24146" y="0"/>
                      <a:pt x="1" y="24145"/>
                      <a:pt x="1" y="53907"/>
                    </a:cubicBezTo>
                    <a:cubicBezTo>
                      <a:pt x="1" y="72867"/>
                      <a:pt x="9125" y="89489"/>
                      <a:pt x="19800" y="102629"/>
                    </a:cubicBezTo>
                    <a:cubicBezTo>
                      <a:pt x="35176" y="121462"/>
                      <a:pt x="53908" y="132899"/>
                      <a:pt x="53908" y="132899"/>
                    </a:cubicBezTo>
                    <a:cubicBezTo>
                      <a:pt x="53908" y="132899"/>
                      <a:pt x="107815" y="101460"/>
                      <a:pt x="107815" y="53907"/>
                    </a:cubicBezTo>
                    <a:cubicBezTo>
                      <a:pt x="107815" y="49993"/>
                      <a:pt x="107383" y="46282"/>
                      <a:pt x="106646" y="42571"/>
                    </a:cubicBezTo>
                    <a:cubicBezTo>
                      <a:pt x="101461" y="18223"/>
                      <a:pt x="79857" y="0"/>
                      <a:pt x="53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67"/>
              <p:cNvSpPr/>
              <p:nvPr/>
            </p:nvSpPr>
            <p:spPr>
              <a:xfrm>
                <a:off x="8244307" y="4050570"/>
                <a:ext cx="257600" cy="463150"/>
              </a:xfrm>
              <a:custGeom>
                <a:rect b="b" l="l" r="r" t="t"/>
                <a:pathLst>
                  <a:path extrusionOk="0" h="18526" w="10304">
                    <a:moveTo>
                      <a:pt x="10304" y="569"/>
                    </a:moveTo>
                    <a:cubicBezTo>
                      <a:pt x="10352" y="391"/>
                      <a:pt x="7780" y="-157"/>
                      <a:pt x="6521" y="43"/>
                    </a:cubicBezTo>
                    <a:cubicBezTo>
                      <a:pt x="5262" y="243"/>
                      <a:pt x="3802" y="856"/>
                      <a:pt x="2749" y="1767"/>
                    </a:cubicBezTo>
                    <a:cubicBezTo>
                      <a:pt x="1697" y="2678"/>
                      <a:pt x="575" y="4056"/>
                      <a:pt x="206" y="5509"/>
                    </a:cubicBezTo>
                    <a:cubicBezTo>
                      <a:pt x="-163" y="6962"/>
                      <a:pt x="-24" y="8869"/>
                      <a:pt x="533" y="10485"/>
                    </a:cubicBezTo>
                    <a:cubicBezTo>
                      <a:pt x="1090" y="12102"/>
                      <a:pt x="2383" y="13868"/>
                      <a:pt x="3548" y="15208"/>
                    </a:cubicBezTo>
                    <a:cubicBezTo>
                      <a:pt x="4713" y="16548"/>
                      <a:pt x="7296" y="18466"/>
                      <a:pt x="7523" y="18525"/>
                    </a:cubicBezTo>
                    <a:cubicBezTo>
                      <a:pt x="7750" y="18584"/>
                      <a:pt x="5678" y="16542"/>
                      <a:pt x="4908" y="15561"/>
                    </a:cubicBezTo>
                    <a:cubicBezTo>
                      <a:pt x="4138" y="14580"/>
                      <a:pt x="3455" y="13897"/>
                      <a:pt x="2903" y="12640"/>
                    </a:cubicBezTo>
                    <a:cubicBezTo>
                      <a:pt x="2351" y="11383"/>
                      <a:pt x="1592" y="9536"/>
                      <a:pt x="1595" y="8020"/>
                    </a:cubicBezTo>
                    <a:cubicBezTo>
                      <a:pt x="1598" y="6504"/>
                      <a:pt x="2149" y="4697"/>
                      <a:pt x="2922" y="3546"/>
                    </a:cubicBezTo>
                    <a:cubicBezTo>
                      <a:pt x="3696" y="2395"/>
                      <a:pt x="5006" y="1609"/>
                      <a:pt x="6236" y="1113"/>
                    </a:cubicBezTo>
                    <a:cubicBezTo>
                      <a:pt x="7466" y="617"/>
                      <a:pt x="10257" y="747"/>
                      <a:pt x="10304" y="569"/>
                    </a:cubicBezTo>
                    <a:close/>
                  </a:path>
                </a:pathLst>
              </a:custGeom>
              <a:solidFill>
                <a:srgbClr val="8162A7">
                  <a:alpha val="45910"/>
                </a:srgbClr>
              </a:solidFill>
              <a:ln>
                <a:noFill/>
              </a:ln>
            </p:spPr>
          </p:sp>
        </p:grpSp>
      </p:grpSp>
      <p:sp>
        <p:nvSpPr>
          <p:cNvPr id="3696" name="Google Shape;3696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7" name="Google Shape;4237;p72"/>
          <p:cNvSpPr/>
          <p:nvPr/>
        </p:nvSpPr>
        <p:spPr>
          <a:xfrm>
            <a:off x="5382367" y="1595098"/>
            <a:ext cx="2605200" cy="25956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238" name="Google Shape;4238;p72"/>
          <p:cNvSpPr txBox="1">
            <a:spLocks noGrp="1"/>
          </p:cNvSpPr>
          <p:nvPr>
            <p:ph type="ctrTitle" idx="0"/>
          </p:nvPr>
        </p:nvSpPr>
        <p:spPr>
          <a:xfrm>
            <a:off x="1169000" y="549375"/>
            <a:ext cx="5514000" cy="3111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latin typeface="Gowun Dodum"/>
                <a:ea typeface="Gowun Dodum"/>
                <a:cs typeface="Gowun Dodum"/>
                <a:sym typeface="Gowun Dodum"/>
              </a:rPr>
              <a:t>THANK </a:t>
            </a:r>
            <a:endParaRPr lang="en" b="1"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latin typeface="Gowun Dodum"/>
                <a:ea typeface="Gowun Dodum"/>
                <a:cs typeface="Gowun Dodum"/>
                <a:sym typeface="Gowun Dodum"/>
              </a:rPr>
              <a:t>  YOU</a:t>
            </a:r>
            <a:endParaRPr lang="en" b="1"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latin typeface="Gowun Dodum"/>
                <a:ea typeface="Gowun Dodum"/>
                <a:cs typeface="Gowun Dodum"/>
                <a:sym typeface="Gowun Dodum"/>
              </a:rPr>
              <a:t>   😀</a:t>
            </a:r>
            <a:endParaRPr sz="4000" b="1">
              <a:latin typeface="Gowun Batang"/>
              <a:ea typeface="Gowun Batang"/>
              <a:cs typeface="Gowun Batang"/>
              <a:sym typeface="Gowun Batang"/>
            </a:endParaRPr>
          </a:p>
        </p:txBody>
      </p:sp>
      <p:grpSp>
        <p:nvGrpSpPr>
          <p:cNvPr id="4239" name="Google Shape;4239;p72"/>
          <p:cNvGrpSpPr/>
          <p:nvPr/>
        </p:nvGrpSpPr>
        <p:grpSpPr>
          <a:xfrm rot="0">
            <a:off x="1635006" y="955543"/>
            <a:ext cx="10179946" cy="4222673"/>
            <a:chOff x="713181" y="582145"/>
            <a:chExt cx="11949696" cy="4976633"/>
          </a:xfrm>
        </p:grpSpPr>
        <p:grpSp>
          <p:nvGrpSpPr>
            <p:cNvPr id="4240" name="Google Shape;4240;p72"/>
            <p:cNvGrpSpPr/>
            <p:nvPr/>
          </p:nvGrpSpPr>
          <p:grpSpPr>
            <a:xfrm rot="0">
              <a:off x="6279940" y="582145"/>
              <a:ext cx="6382937" cy="1623549"/>
              <a:chOff x="6371290" y="314120"/>
              <a:chExt cx="6382937" cy="1623549"/>
            </a:xfrm>
          </p:grpSpPr>
          <p:sp>
            <p:nvSpPr>
              <p:cNvPr id="4241" name="Google Shape;4241;p72"/>
              <p:cNvSpPr/>
              <p:nvPr/>
            </p:nvSpPr>
            <p:spPr>
              <a:xfrm rot="16200000" flipH="1">
                <a:off x="8750984" y="-2065574"/>
                <a:ext cx="1623549" cy="6382937"/>
              </a:xfrm>
              <a:custGeom>
                <a:avLst/>
                <a:gdLst/>
                <a:rect l="l" t="t" r="r" b="b"/>
                <a:pathLst>
                  <a:path w="12220" h="44059" extrusionOk="0">
                    <a:moveTo>
                      <a:pt x="9359" y="0"/>
                    </a:moveTo>
                    <a:lnTo>
                      <a:pt x="9359" y="18593"/>
                    </a:lnTo>
                    <a:lnTo>
                      <a:pt x="9359" y="27156"/>
                    </a:lnTo>
                    <a:cubicBezTo>
                      <a:pt x="9359" y="27621"/>
                      <a:pt x="9003" y="28003"/>
                      <a:pt x="8568" y="28055"/>
                    </a:cubicBezTo>
                    <a:lnTo>
                      <a:pt x="8444" y="28055"/>
                    </a:lnTo>
                    <a:cubicBezTo>
                      <a:pt x="7940" y="28055"/>
                      <a:pt x="7532" y="27647"/>
                      <a:pt x="7532" y="27156"/>
                    </a:cubicBezTo>
                    <a:lnTo>
                      <a:pt x="7532" y="18168"/>
                    </a:lnTo>
                    <a:cubicBezTo>
                      <a:pt x="7532" y="16099"/>
                      <a:pt x="5845" y="14409"/>
                      <a:pt x="3773" y="14409"/>
                    </a:cubicBezTo>
                    <a:cubicBezTo>
                      <a:pt x="1704" y="14409"/>
                      <a:pt x="1" y="16099"/>
                      <a:pt x="1" y="18168"/>
                    </a:cubicBezTo>
                    <a:lnTo>
                      <a:pt x="1" y="30141"/>
                    </a:lnTo>
                    <a:lnTo>
                      <a:pt x="1" y="44059"/>
                    </a:lnTo>
                    <a:lnTo>
                      <a:pt x="2861" y="44059"/>
                    </a:lnTo>
                    <a:lnTo>
                      <a:pt x="2861" y="29065"/>
                    </a:lnTo>
                    <a:lnTo>
                      <a:pt x="2861" y="18168"/>
                    </a:lnTo>
                    <a:cubicBezTo>
                      <a:pt x="2861" y="17677"/>
                      <a:pt x="3270" y="17269"/>
                      <a:pt x="3773" y="17269"/>
                    </a:cubicBezTo>
                    <a:cubicBezTo>
                      <a:pt x="4276" y="17269"/>
                      <a:pt x="4685" y="17677"/>
                      <a:pt x="4685" y="18168"/>
                    </a:cubicBezTo>
                    <a:lnTo>
                      <a:pt x="4685" y="27156"/>
                    </a:lnTo>
                    <a:cubicBezTo>
                      <a:pt x="4685" y="29186"/>
                      <a:pt x="6306" y="30863"/>
                      <a:pt x="8336" y="30915"/>
                    </a:cubicBezTo>
                    <a:cubicBezTo>
                      <a:pt x="8378" y="30915"/>
                      <a:pt x="8405" y="30932"/>
                      <a:pt x="8444" y="30932"/>
                    </a:cubicBezTo>
                    <a:cubicBezTo>
                      <a:pt x="10529" y="30932"/>
                      <a:pt x="12219" y="29229"/>
                      <a:pt x="12219" y="27156"/>
                    </a:cubicBezTo>
                    <a:lnTo>
                      <a:pt x="12219" y="18619"/>
                    </a:lnTo>
                    <a:lnTo>
                      <a:pt x="1221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dist="57150" dir="6660000" algn="bl" rotWithShape="0">
                  <a:schemeClr val="dk1">
                    <a:alpha val="34000"/>
                  </a:schemeClr>
                </a:outerShdw>
              </a:effectLst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grpSp>
            <p:nvGrpSpPr>
              <p:cNvPr id="4242" name="Google Shape;4242;p72"/>
              <p:cNvGrpSpPr/>
              <p:nvPr/>
            </p:nvGrpSpPr>
            <p:grpSpPr>
              <a:xfrm rot="16200000" flipH="1">
                <a:off x="8817700" y="-1773617"/>
                <a:ext cx="1257637" cy="5799004"/>
                <a:chOff x="3563222" y="101822"/>
                <a:chExt cx="1212180" cy="5125965"/>
              </a:xfrm>
            </p:grpSpPr>
            <p:sp>
              <p:nvSpPr>
                <p:cNvPr id="4243" name="Google Shape;4243;p72"/>
                <p:cNvSpPr/>
                <p:nvPr/>
              </p:nvSpPr>
              <p:spPr>
                <a:xfrm>
                  <a:off x="3563222" y="4946702"/>
                  <a:ext cx="13830" cy="55833"/>
                </a:xfrm>
                <a:custGeom>
                  <a:avLst/>
                  <a:gd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44" name="Google Shape;4244;p72"/>
                <p:cNvSpPr/>
                <p:nvPr/>
              </p:nvSpPr>
              <p:spPr>
                <a:xfrm>
                  <a:off x="3563222" y="5060160"/>
                  <a:ext cx="13830" cy="55833"/>
                </a:xfrm>
                <a:custGeom>
                  <a:avLst/>
                  <a:gd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45" name="Google Shape;4245;p72"/>
                <p:cNvSpPr/>
                <p:nvPr/>
              </p:nvSpPr>
              <p:spPr>
                <a:xfrm>
                  <a:off x="3563222" y="4833244"/>
                  <a:ext cx="13830" cy="58010"/>
                </a:xfrm>
                <a:custGeom>
                  <a:avLst/>
                  <a:gdLst/>
                  <a:rect l="l" t="t" r="r" b="b"/>
                  <a:pathLst>
                    <a:path w="108" h="453" extrusionOk="0">
                      <a:moveTo>
                        <a:pt x="0" y="1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46" name="Google Shape;4246;p72"/>
                <p:cNvSpPr/>
                <p:nvPr/>
              </p:nvSpPr>
              <p:spPr>
                <a:xfrm>
                  <a:off x="3563222" y="5171569"/>
                  <a:ext cx="13830" cy="56217"/>
                </a:xfrm>
                <a:custGeom>
                  <a:avLst/>
                  <a:gdLst/>
                  <a:rect l="l" t="t" r="r" b="b"/>
                  <a:pathLst>
                    <a:path w="108" h="439" extrusionOk="0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47" name="Google Shape;4247;p72"/>
                <p:cNvSpPr/>
                <p:nvPr/>
              </p:nvSpPr>
              <p:spPr>
                <a:xfrm>
                  <a:off x="3563222" y="4043522"/>
                  <a:ext cx="13830" cy="55705"/>
                </a:xfrm>
                <a:custGeom>
                  <a:avLst/>
                  <a:gdLst/>
                  <a:rect l="l" t="t" r="r" b="b"/>
                  <a:pathLst>
                    <a:path w="108" h="435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48" name="Google Shape;4248;p72"/>
                <p:cNvSpPr/>
                <p:nvPr/>
              </p:nvSpPr>
              <p:spPr>
                <a:xfrm>
                  <a:off x="3563222" y="4154802"/>
                  <a:ext cx="13830" cy="57882"/>
                </a:xfrm>
                <a:custGeom>
                  <a:avLst/>
                  <a:gdLst/>
                  <a:rect l="l" t="t" r="r" b="b"/>
                  <a:pathLst>
                    <a:path w="108" h="452" extrusionOk="0">
                      <a:moveTo>
                        <a:pt x="0" y="0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49" name="Google Shape;4249;p72"/>
                <p:cNvSpPr/>
                <p:nvPr/>
              </p:nvSpPr>
              <p:spPr>
                <a:xfrm>
                  <a:off x="3563222" y="3818271"/>
                  <a:ext cx="13830" cy="55833"/>
                </a:xfrm>
                <a:custGeom>
                  <a:avLst/>
                  <a:gdLst/>
                  <a:rect l="l" t="t" r="r" b="b"/>
                  <a:pathLst>
                    <a:path w="108" h="436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50" name="Google Shape;4250;p72"/>
                <p:cNvSpPr/>
                <p:nvPr/>
              </p:nvSpPr>
              <p:spPr>
                <a:xfrm>
                  <a:off x="3563222" y="3930064"/>
                  <a:ext cx="13830" cy="55705"/>
                </a:xfrm>
                <a:custGeom>
                  <a:avLst/>
                  <a:gdLst/>
                  <a:rect l="l" t="t" r="r" b="b"/>
                  <a:pathLst>
                    <a:path w="108" h="435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51" name="Google Shape;4251;p72"/>
                <p:cNvSpPr/>
                <p:nvPr/>
              </p:nvSpPr>
              <p:spPr>
                <a:xfrm>
                  <a:off x="3563222" y="4268260"/>
                  <a:ext cx="13830" cy="55833"/>
                </a:xfrm>
                <a:custGeom>
                  <a:avLst/>
                  <a:gdLst/>
                  <a:rect l="l" t="t" r="r" b="b"/>
                  <a:pathLst>
                    <a:path w="108" h="436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52" name="Google Shape;4252;p72"/>
                <p:cNvSpPr/>
                <p:nvPr/>
              </p:nvSpPr>
              <p:spPr>
                <a:xfrm>
                  <a:off x="3563222" y="4380053"/>
                  <a:ext cx="13830" cy="57370"/>
                </a:xfrm>
                <a:custGeom>
                  <a:avLst/>
                  <a:gdLst/>
                  <a:rect l="l" t="t" r="r" b="b"/>
                  <a:pathLst>
                    <a:path w="108" h="448" extrusionOk="0">
                      <a:moveTo>
                        <a:pt x="0" y="0"/>
                      </a:moveTo>
                      <a:lnTo>
                        <a:pt x="0" y="448"/>
                      </a:lnTo>
                      <a:lnTo>
                        <a:pt x="108" y="44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53" name="Google Shape;4253;p72"/>
                <p:cNvSpPr/>
                <p:nvPr/>
              </p:nvSpPr>
              <p:spPr>
                <a:xfrm>
                  <a:off x="3563222" y="4493383"/>
                  <a:ext cx="13830" cy="55833"/>
                </a:xfrm>
                <a:custGeom>
                  <a:avLst/>
                  <a:gd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54" name="Google Shape;4254;p72"/>
                <p:cNvSpPr/>
                <p:nvPr/>
              </p:nvSpPr>
              <p:spPr>
                <a:xfrm>
                  <a:off x="3563222" y="4718250"/>
                  <a:ext cx="13830" cy="59547"/>
                </a:xfrm>
                <a:custGeom>
                  <a:avLst/>
                  <a:gdLst/>
                  <a:rect l="l" t="t" r="r" b="b"/>
                  <a:pathLst>
                    <a:path w="108" h="465" extrusionOk="0">
                      <a:moveTo>
                        <a:pt x="0" y="0"/>
                      </a:moveTo>
                      <a:lnTo>
                        <a:pt x="0" y="26"/>
                      </a:lnTo>
                      <a:lnTo>
                        <a:pt x="0" y="435"/>
                      </a:lnTo>
                      <a:lnTo>
                        <a:pt x="0" y="464"/>
                      </a:lnTo>
                      <a:lnTo>
                        <a:pt x="108" y="464"/>
                      </a:lnTo>
                      <a:lnTo>
                        <a:pt x="108" y="435"/>
                      </a:lnTo>
                      <a:lnTo>
                        <a:pt x="108" y="26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55" name="Google Shape;4255;p72"/>
                <p:cNvSpPr/>
                <p:nvPr/>
              </p:nvSpPr>
              <p:spPr>
                <a:xfrm>
                  <a:off x="3563222" y="4606457"/>
                  <a:ext cx="13830" cy="56217"/>
                </a:xfrm>
                <a:custGeom>
                  <a:avLst/>
                  <a:gdLst/>
                  <a:rect l="l" t="t" r="r" b="b"/>
                  <a:pathLst>
                    <a:path w="108" h="439" extrusionOk="0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56" name="Google Shape;4256;p72"/>
                <p:cNvSpPr/>
                <p:nvPr/>
              </p:nvSpPr>
              <p:spPr>
                <a:xfrm>
                  <a:off x="3746086" y="1978230"/>
                  <a:ext cx="57882" cy="31502"/>
                </a:xfrm>
                <a:custGeom>
                  <a:avLst/>
                  <a:gdLst/>
                  <a:rect l="l" t="t" r="r" b="b"/>
                  <a:pathLst>
                    <a:path w="452" h="246" extrusionOk="0">
                      <a:moveTo>
                        <a:pt x="438" y="0"/>
                      </a:moveTo>
                      <a:cubicBezTo>
                        <a:pt x="288" y="43"/>
                        <a:pt x="138" y="82"/>
                        <a:pt x="0" y="151"/>
                      </a:cubicBezTo>
                      <a:lnTo>
                        <a:pt x="43" y="246"/>
                      </a:lnTo>
                      <a:cubicBezTo>
                        <a:pt x="180" y="193"/>
                        <a:pt x="314" y="151"/>
                        <a:pt x="451" y="112"/>
                      </a:cubicBezTo>
                      <a:lnTo>
                        <a:pt x="43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57" name="Google Shape;4257;p72"/>
                <p:cNvSpPr/>
                <p:nvPr/>
              </p:nvSpPr>
              <p:spPr>
                <a:xfrm>
                  <a:off x="3563222" y="2663843"/>
                  <a:ext cx="13830" cy="55833"/>
                </a:xfrm>
                <a:custGeom>
                  <a:avLst/>
                  <a:gd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58" name="Google Shape;4258;p72"/>
                <p:cNvSpPr/>
                <p:nvPr/>
              </p:nvSpPr>
              <p:spPr>
                <a:xfrm>
                  <a:off x="3563222" y="2777301"/>
                  <a:ext cx="13830" cy="55833"/>
                </a:xfrm>
                <a:custGeom>
                  <a:avLst/>
                  <a:gdLst/>
                  <a:rect l="l" t="t" r="r" b="b"/>
                  <a:pathLst>
                    <a:path w="108" h="436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59" name="Google Shape;4259;p72"/>
                <p:cNvSpPr/>
                <p:nvPr/>
              </p:nvSpPr>
              <p:spPr>
                <a:xfrm>
                  <a:off x="3563222" y="2438721"/>
                  <a:ext cx="13830" cy="56089"/>
                </a:xfrm>
                <a:custGeom>
                  <a:avLst/>
                  <a:gdLst/>
                  <a:rect l="l" t="t" r="r" b="b"/>
                  <a:pathLst>
                    <a:path w="108" h="438" extrusionOk="0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60" name="Google Shape;4260;p72"/>
                <p:cNvSpPr/>
                <p:nvPr/>
              </p:nvSpPr>
              <p:spPr>
                <a:xfrm>
                  <a:off x="3587424" y="2107567"/>
                  <a:ext cx="40338" cy="55833"/>
                </a:xfrm>
                <a:custGeom>
                  <a:avLst/>
                  <a:gdLst/>
                  <a:rect l="l" t="t" r="r" b="b"/>
                  <a:pathLst>
                    <a:path w="315" h="436" extrusionOk="0">
                      <a:moveTo>
                        <a:pt x="220" y="1"/>
                      </a:moveTo>
                      <a:cubicBezTo>
                        <a:pt x="138" y="121"/>
                        <a:pt x="69" y="259"/>
                        <a:pt x="1" y="393"/>
                      </a:cubicBezTo>
                      <a:lnTo>
                        <a:pt x="112" y="435"/>
                      </a:lnTo>
                      <a:cubicBezTo>
                        <a:pt x="164" y="298"/>
                        <a:pt x="233" y="177"/>
                        <a:pt x="314" y="53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61" name="Google Shape;4261;p72"/>
                <p:cNvSpPr/>
                <p:nvPr/>
              </p:nvSpPr>
              <p:spPr>
                <a:xfrm>
                  <a:off x="3563222" y="2325263"/>
                  <a:ext cx="13830" cy="57882"/>
                </a:xfrm>
                <a:custGeom>
                  <a:avLst/>
                  <a:gdLst/>
                  <a:rect l="l" t="t" r="r" b="b"/>
                  <a:pathLst>
                    <a:path w="108" h="452" extrusionOk="0">
                      <a:moveTo>
                        <a:pt x="0" y="0"/>
                      </a:moveTo>
                      <a:lnTo>
                        <a:pt x="0" y="451"/>
                      </a:lnTo>
                      <a:lnTo>
                        <a:pt x="108" y="451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62" name="Google Shape;4262;p72"/>
                <p:cNvSpPr/>
                <p:nvPr/>
              </p:nvSpPr>
              <p:spPr>
                <a:xfrm>
                  <a:off x="3651837" y="2025483"/>
                  <a:ext cx="52504" cy="46997"/>
                </a:xfrm>
                <a:custGeom>
                  <a:avLst/>
                  <a:gdLst/>
                  <a:rect l="l" t="t" r="r" b="b"/>
                  <a:pathLst>
                    <a:path w="410" h="367" extrusionOk="0">
                      <a:moveTo>
                        <a:pt x="344" y="1"/>
                      </a:moveTo>
                      <a:cubicBezTo>
                        <a:pt x="220" y="83"/>
                        <a:pt x="112" y="177"/>
                        <a:pt x="1" y="285"/>
                      </a:cubicBezTo>
                      <a:lnTo>
                        <a:pt x="83" y="367"/>
                      </a:lnTo>
                      <a:cubicBezTo>
                        <a:pt x="181" y="259"/>
                        <a:pt x="289" y="177"/>
                        <a:pt x="410" y="96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63" name="Google Shape;4263;p72"/>
                <p:cNvSpPr/>
                <p:nvPr/>
              </p:nvSpPr>
              <p:spPr>
                <a:xfrm>
                  <a:off x="3563222" y="2212189"/>
                  <a:ext cx="21001" cy="57498"/>
                </a:xfrm>
                <a:custGeom>
                  <a:avLst/>
                  <a:gdLst/>
                  <a:rect l="l" t="t" r="r" b="b"/>
                  <a:pathLst>
                    <a:path w="164" h="449" extrusionOk="0">
                      <a:moveTo>
                        <a:pt x="56" y="1"/>
                      </a:moveTo>
                      <a:cubicBezTo>
                        <a:pt x="26" y="148"/>
                        <a:pt x="13" y="298"/>
                        <a:pt x="0" y="448"/>
                      </a:cubicBezTo>
                      <a:lnTo>
                        <a:pt x="121" y="448"/>
                      </a:lnTo>
                      <a:cubicBezTo>
                        <a:pt x="121" y="311"/>
                        <a:pt x="137" y="164"/>
                        <a:pt x="163" y="27"/>
                      </a:cubicBez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64" name="Google Shape;4264;p72"/>
                <p:cNvSpPr/>
                <p:nvPr/>
              </p:nvSpPr>
              <p:spPr>
                <a:xfrm>
                  <a:off x="3563222" y="2550386"/>
                  <a:ext cx="13830" cy="57498"/>
                </a:xfrm>
                <a:custGeom>
                  <a:avLst/>
                  <a:gdLst/>
                  <a:rect l="l" t="t" r="r" b="b"/>
                  <a:pathLst>
                    <a:path w="108" h="449" extrusionOk="0">
                      <a:moveTo>
                        <a:pt x="0" y="1"/>
                      </a:moveTo>
                      <a:lnTo>
                        <a:pt x="0" y="449"/>
                      </a:lnTo>
                      <a:lnTo>
                        <a:pt x="108" y="449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65" name="Google Shape;4265;p72"/>
                <p:cNvSpPr/>
                <p:nvPr/>
              </p:nvSpPr>
              <p:spPr>
                <a:xfrm>
                  <a:off x="3563222" y="3452030"/>
                  <a:ext cx="13830" cy="55833"/>
                </a:xfrm>
                <a:custGeom>
                  <a:avLst/>
                  <a:gdLst/>
                  <a:rect l="l" t="t" r="r" b="b"/>
                  <a:pathLst>
                    <a:path w="108" h="436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66" name="Google Shape;4266;p72"/>
                <p:cNvSpPr/>
                <p:nvPr/>
              </p:nvSpPr>
              <p:spPr>
                <a:xfrm>
                  <a:off x="3563222" y="3565488"/>
                  <a:ext cx="13830" cy="55705"/>
                </a:xfrm>
                <a:custGeom>
                  <a:avLst/>
                  <a:gdLst/>
                  <a:rect l="l" t="t" r="r" b="b"/>
                  <a:pathLst>
                    <a:path w="108" h="435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67" name="Google Shape;4267;p72"/>
                <p:cNvSpPr/>
                <p:nvPr/>
              </p:nvSpPr>
              <p:spPr>
                <a:xfrm>
                  <a:off x="3563222" y="2888582"/>
                  <a:ext cx="13830" cy="56217"/>
                </a:xfrm>
                <a:custGeom>
                  <a:avLst/>
                  <a:gdLst/>
                  <a:rect l="l" t="t" r="r" b="b"/>
                  <a:pathLst>
                    <a:path w="108" h="439" extrusionOk="0">
                      <a:moveTo>
                        <a:pt x="0" y="1"/>
                      </a:moveTo>
                      <a:lnTo>
                        <a:pt x="0" y="439"/>
                      </a:lnTo>
                      <a:lnTo>
                        <a:pt x="108" y="439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68" name="Google Shape;4268;p72"/>
                <p:cNvSpPr/>
                <p:nvPr/>
              </p:nvSpPr>
              <p:spPr>
                <a:xfrm>
                  <a:off x="3563222" y="3790226"/>
                  <a:ext cx="13830" cy="19337"/>
                </a:xfrm>
                <a:custGeom>
                  <a:avLst/>
                  <a:gdLst/>
                  <a:rect l="l" t="t" r="r" b="b"/>
                  <a:pathLst>
                    <a:path w="108" h="151" extrusionOk="0">
                      <a:moveTo>
                        <a:pt x="0" y="0"/>
                      </a:moveTo>
                      <a:lnTo>
                        <a:pt x="0" y="151"/>
                      </a:lnTo>
                      <a:lnTo>
                        <a:pt x="108" y="151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69" name="Google Shape;4269;p72"/>
                <p:cNvSpPr/>
                <p:nvPr/>
              </p:nvSpPr>
              <p:spPr>
                <a:xfrm>
                  <a:off x="3563222" y="3677153"/>
                  <a:ext cx="13830" cy="55833"/>
                </a:xfrm>
                <a:custGeom>
                  <a:avLst/>
                  <a:gd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70" name="Google Shape;4270;p72"/>
                <p:cNvSpPr/>
                <p:nvPr/>
              </p:nvSpPr>
              <p:spPr>
                <a:xfrm>
                  <a:off x="3563222" y="3002040"/>
                  <a:ext cx="13830" cy="55833"/>
                </a:xfrm>
                <a:custGeom>
                  <a:avLst/>
                  <a:gd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71" name="Google Shape;4271;p72"/>
                <p:cNvSpPr/>
                <p:nvPr/>
              </p:nvSpPr>
              <p:spPr>
                <a:xfrm>
                  <a:off x="3563222" y="3113833"/>
                  <a:ext cx="13830" cy="57498"/>
                </a:xfrm>
                <a:custGeom>
                  <a:avLst/>
                  <a:gdLst/>
                  <a:rect l="l" t="t" r="r" b="b"/>
                  <a:pathLst>
                    <a:path w="108" h="449" extrusionOk="0">
                      <a:moveTo>
                        <a:pt x="0" y="0"/>
                      </a:moveTo>
                      <a:lnTo>
                        <a:pt x="0" y="448"/>
                      </a:lnTo>
                      <a:lnTo>
                        <a:pt x="108" y="44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72" name="Google Shape;4272;p72"/>
                <p:cNvSpPr/>
                <p:nvPr/>
              </p:nvSpPr>
              <p:spPr>
                <a:xfrm>
                  <a:off x="3563222" y="3338572"/>
                  <a:ext cx="13830" cy="57882"/>
                </a:xfrm>
                <a:custGeom>
                  <a:avLst/>
                  <a:gdLst/>
                  <a:rect l="l" t="t" r="r" b="b"/>
                  <a:pathLst>
                    <a:path w="108" h="452" extrusionOk="0">
                      <a:moveTo>
                        <a:pt x="0" y="1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73" name="Google Shape;4273;p72"/>
                <p:cNvSpPr/>
                <p:nvPr/>
              </p:nvSpPr>
              <p:spPr>
                <a:xfrm>
                  <a:off x="3563222" y="3227291"/>
                  <a:ext cx="13830" cy="55705"/>
                </a:xfrm>
                <a:custGeom>
                  <a:avLst/>
                  <a:gdLst/>
                  <a:rect l="l" t="t" r="r" b="b"/>
                  <a:pathLst>
                    <a:path w="108" h="435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74" name="Google Shape;4274;p72"/>
                <p:cNvSpPr/>
                <p:nvPr/>
              </p:nvSpPr>
              <p:spPr>
                <a:xfrm>
                  <a:off x="4161244" y="2921749"/>
                  <a:ext cx="16135" cy="56217"/>
                </a:xfrm>
                <a:custGeom>
                  <a:avLst/>
                  <a:gdLst/>
                  <a:rect l="l" t="t" r="r" b="b"/>
                  <a:pathLst>
                    <a:path w="126" h="439" extrusionOk="0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25" y="438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75" name="Google Shape;4275;p72"/>
                <p:cNvSpPr/>
                <p:nvPr/>
              </p:nvSpPr>
              <p:spPr>
                <a:xfrm>
                  <a:off x="4161244" y="2358685"/>
                  <a:ext cx="16135" cy="57498"/>
                </a:xfrm>
                <a:custGeom>
                  <a:avLst/>
                  <a:gdLst/>
                  <a:rect l="l" t="t" r="r" b="b"/>
                  <a:pathLst>
                    <a:path w="126" h="449" extrusionOk="0">
                      <a:moveTo>
                        <a:pt x="1" y="1"/>
                      </a:moveTo>
                      <a:lnTo>
                        <a:pt x="1" y="449"/>
                      </a:lnTo>
                      <a:lnTo>
                        <a:pt x="125" y="449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76" name="Google Shape;4276;p72"/>
                <p:cNvSpPr/>
                <p:nvPr/>
              </p:nvSpPr>
              <p:spPr>
                <a:xfrm>
                  <a:off x="4161244" y="2471759"/>
                  <a:ext cx="16135" cy="56217"/>
                </a:xfrm>
                <a:custGeom>
                  <a:avLst/>
                  <a:gdLst/>
                  <a:rect l="l" t="t" r="r" b="b"/>
                  <a:pathLst>
                    <a:path w="126" h="439" extrusionOk="0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25" y="438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77" name="Google Shape;4277;p72"/>
                <p:cNvSpPr/>
                <p:nvPr/>
              </p:nvSpPr>
              <p:spPr>
                <a:xfrm>
                  <a:off x="4161244" y="2583424"/>
                  <a:ext cx="16135" cy="58010"/>
                </a:xfrm>
                <a:custGeom>
                  <a:avLst/>
                  <a:gdLst/>
                  <a:rect l="l" t="t" r="r" b="b"/>
                  <a:pathLst>
                    <a:path w="126" h="453" extrusionOk="0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25" y="452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78" name="Google Shape;4278;p72"/>
                <p:cNvSpPr/>
                <p:nvPr/>
              </p:nvSpPr>
              <p:spPr>
                <a:xfrm>
                  <a:off x="4161244" y="3373787"/>
                  <a:ext cx="16135" cy="55705"/>
                </a:xfrm>
                <a:custGeom>
                  <a:avLst/>
                  <a:gdLst/>
                  <a:rect l="l" t="t" r="r" b="b"/>
                  <a:pathLst>
                    <a:path w="126" h="435" extrusionOk="0">
                      <a:moveTo>
                        <a:pt x="1" y="0"/>
                      </a:moveTo>
                      <a:lnTo>
                        <a:pt x="1" y="422"/>
                      </a:ln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422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79" name="Google Shape;4279;p72"/>
                <p:cNvSpPr/>
                <p:nvPr/>
              </p:nvSpPr>
              <p:spPr>
                <a:xfrm>
                  <a:off x="4393154" y="3710319"/>
                  <a:ext cx="57882" cy="22666"/>
                </a:xfrm>
                <a:custGeom>
                  <a:avLst/>
                  <a:gdLst/>
                  <a:rect l="l" t="t" r="r" b="b"/>
                  <a:pathLst>
                    <a:path w="452" h="177" extrusionOk="0">
                      <a:moveTo>
                        <a:pt x="30" y="0"/>
                      </a:moveTo>
                      <a:lnTo>
                        <a:pt x="1" y="108"/>
                      </a:lnTo>
                      <a:cubicBezTo>
                        <a:pt x="138" y="151"/>
                        <a:pt x="288" y="177"/>
                        <a:pt x="439" y="177"/>
                      </a:cubicBezTo>
                      <a:lnTo>
                        <a:pt x="452" y="69"/>
                      </a:lnTo>
                      <a:cubicBezTo>
                        <a:pt x="301" y="52"/>
                        <a:pt x="164" y="39"/>
                        <a:pt x="3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80" name="Google Shape;4280;p72"/>
                <p:cNvSpPr/>
                <p:nvPr/>
              </p:nvSpPr>
              <p:spPr>
                <a:xfrm>
                  <a:off x="4161244" y="2696882"/>
                  <a:ext cx="16135" cy="55833"/>
                </a:xfrm>
                <a:custGeom>
                  <a:avLst/>
                  <a:gdLst/>
                  <a:rect l="l" t="t" r="r" b="b"/>
                  <a:pathLst>
                    <a:path w="126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81" name="Google Shape;4281;p72"/>
                <p:cNvSpPr/>
                <p:nvPr/>
              </p:nvSpPr>
              <p:spPr>
                <a:xfrm>
                  <a:off x="4168415" y="3483403"/>
                  <a:ext cx="29837" cy="57882"/>
                </a:xfrm>
                <a:custGeom>
                  <a:avLst/>
                  <a:gdLst/>
                  <a:rect l="l" t="t" r="r" b="b"/>
                  <a:pathLst>
                    <a:path w="233" h="452" extrusionOk="0">
                      <a:moveTo>
                        <a:pt x="108" y="1"/>
                      </a:moveTo>
                      <a:lnTo>
                        <a:pt x="0" y="27"/>
                      </a:lnTo>
                      <a:cubicBezTo>
                        <a:pt x="27" y="164"/>
                        <a:pt x="69" y="314"/>
                        <a:pt x="121" y="452"/>
                      </a:cubicBezTo>
                      <a:lnTo>
                        <a:pt x="233" y="409"/>
                      </a:lnTo>
                      <a:cubicBezTo>
                        <a:pt x="177" y="288"/>
                        <a:pt x="134" y="138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82" name="Google Shape;4282;p72"/>
                <p:cNvSpPr/>
                <p:nvPr/>
              </p:nvSpPr>
              <p:spPr>
                <a:xfrm>
                  <a:off x="4288532" y="3664603"/>
                  <a:ext cx="56217" cy="40338"/>
                </a:xfrm>
                <a:custGeom>
                  <a:avLst/>
                  <a:gdLst/>
                  <a:rect l="l" t="t" r="r" b="b"/>
                  <a:pathLst>
                    <a:path w="439" h="315" extrusionOk="0">
                      <a:moveTo>
                        <a:pt x="69" y="1"/>
                      </a:moveTo>
                      <a:lnTo>
                        <a:pt x="1" y="83"/>
                      </a:lnTo>
                      <a:cubicBezTo>
                        <a:pt x="125" y="181"/>
                        <a:pt x="259" y="246"/>
                        <a:pt x="396" y="315"/>
                      </a:cubicBezTo>
                      <a:lnTo>
                        <a:pt x="439" y="220"/>
                      </a:lnTo>
                      <a:cubicBezTo>
                        <a:pt x="314" y="151"/>
                        <a:pt x="193" y="83"/>
                        <a:pt x="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83" name="Google Shape;4283;p72"/>
                <p:cNvSpPr/>
                <p:nvPr/>
              </p:nvSpPr>
              <p:spPr>
                <a:xfrm>
                  <a:off x="4210290" y="3584696"/>
                  <a:ext cx="45332" cy="54168"/>
                </a:xfrm>
                <a:custGeom>
                  <a:avLst/>
                  <a:gdLst/>
                  <a:rect l="l" t="t" r="r" b="b"/>
                  <a:pathLst>
                    <a:path w="354" h="423" extrusionOk="0">
                      <a:moveTo>
                        <a:pt x="95" y="1"/>
                      </a:moveTo>
                      <a:lnTo>
                        <a:pt x="0" y="69"/>
                      </a:lnTo>
                      <a:cubicBezTo>
                        <a:pt x="82" y="190"/>
                        <a:pt x="177" y="314"/>
                        <a:pt x="285" y="422"/>
                      </a:cubicBezTo>
                      <a:lnTo>
                        <a:pt x="353" y="341"/>
                      </a:lnTo>
                      <a:cubicBezTo>
                        <a:pt x="259" y="233"/>
                        <a:pt x="177" y="122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84" name="Google Shape;4284;p72"/>
                <p:cNvSpPr/>
                <p:nvPr/>
              </p:nvSpPr>
              <p:spPr>
                <a:xfrm>
                  <a:off x="3857879" y="1971571"/>
                  <a:ext cx="57882" cy="17288"/>
                </a:xfrm>
                <a:custGeom>
                  <a:avLst/>
                  <a:gdLst/>
                  <a:rect l="l" t="t" r="r" b="b"/>
                  <a:pathLst>
                    <a:path w="452" h="135" extrusionOk="0">
                      <a:moveTo>
                        <a:pt x="0" y="0"/>
                      </a:moveTo>
                      <a:lnTo>
                        <a:pt x="13" y="108"/>
                      </a:lnTo>
                      <a:lnTo>
                        <a:pt x="95" y="108"/>
                      </a:lnTo>
                      <a:cubicBezTo>
                        <a:pt x="206" y="108"/>
                        <a:pt x="327" y="121"/>
                        <a:pt x="435" y="134"/>
                      </a:cubicBezTo>
                      <a:lnTo>
                        <a:pt x="451" y="26"/>
                      </a:lnTo>
                      <a:cubicBezTo>
                        <a:pt x="340" y="13"/>
                        <a:pt x="219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85" name="Google Shape;4285;p72"/>
                <p:cNvSpPr/>
                <p:nvPr/>
              </p:nvSpPr>
              <p:spPr>
                <a:xfrm>
                  <a:off x="4161244" y="2245228"/>
                  <a:ext cx="16135" cy="57498"/>
                </a:xfrm>
                <a:custGeom>
                  <a:avLst/>
                  <a:gdLst/>
                  <a:rect l="l" t="t" r="r" b="b"/>
                  <a:pathLst>
                    <a:path w="126" h="449" extrusionOk="0">
                      <a:moveTo>
                        <a:pt x="109" y="1"/>
                      </a:moveTo>
                      <a:lnTo>
                        <a:pt x="1" y="14"/>
                      </a:lnTo>
                      <a:lnTo>
                        <a:pt x="1" y="259"/>
                      </a:lnTo>
                      <a:lnTo>
                        <a:pt x="1" y="449"/>
                      </a:lnTo>
                      <a:lnTo>
                        <a:pt x="125" y="449"/>
                      </a:lnTo>
                      <a:lnTo>
                        <a:pt x="125" y="259"/>
                      </a:lnTo>
                      <a:cubicBezTo>
                        <a:pt x="125" y="164"/>
                        <a:pt x="109" y="83"/>
                        <a:pt x="10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86" name="Google Shape;4286;p72"/>
                <p:cNvSpPr/>
                <p:nvPr/>
              </p:nvSpPr>
              <p:spPr>
                <a:xfrm>
                  <a:off x="4129870" y="2135227"/>
                  <a:ext cx="33167" cy="57882"/>
                </a:xfrm>
                <a:custGeom>
                  <a:avLst/>
                  <a:gdLst/>
                  <a:rect l="l" t="t" r="r" b="b"/>
                  <a:pathLst>
                    <a:path w="259" h="452" extrusionOk="0">
                      <a:moveTo>
                        <a:pt x="96" y="0"/>
                      </a:moveTo>
                      <a:lnTo>
                        <a:pt x="1" y="56"/>
                      </a:lnTo>
                      <a:cubicBezTo>
                        <a:pt x="56" y="177"/>
                        <a:pt x="109" y="314"/>
                        <a:pt x="151" y="451"/>
                      </a:cubicBezTo>
                      <a:lnTo>
                        <a:pt x="259" y="422"/>
                      </a:lnTo>
                      <a:cubicBezTo>
                        <a:pt x="220" y="275"/>
                        <a:pt x="164" y="138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87" name="Google Shape;4287;p72"/>
                <p:cNvSpPr/>
                <p:nvPr/>
              </p:nvSpPr>
              <p:spPr>
                <a:xfrm>
                  <a:off x="4062129" y="2046484"/>
                  <a:ext cx="48662" cy="50711"/>
                </a:xfrm>
                <a:custGeom>
                  <a:avLst/>
                  <a:gdLst/>
                  <a:rect l="l" t="t" r="r" b="b"/>
                  <a:pathLst>
                    <a:path w="380" h="396" extrusionOk="0">
                      <a:moveTo>
                        <a:pt x="66" y="0"/>
                      </a:moveTo>
                      <a:lnTo>
                        <a:pt x="0" y="82"/>
                      </a:lnTo>
                      <a:cubicBezTo>
                        <a:pt x="108" y="177"/>
                        <a:pt x="203" y="285"/>
                        <a:pt x="285" y="396"/>
                      </a:cubicBezTo>
                      <a:lnTo>
                        <a:pt x="379" y="327"/>
                      </a:lnTo>
                      <a:cubicBezTo>
                        <a:pt x="285" y="203"/>
                        <a:pt x="177" y="95"/>
                        <a:pt x="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88" name="Google Shape;4288;p72"/>
                <p:cNvSpPr/>
                <p:nvPr/>
              </p:nvSpPr>
              <p:spPr>
                <a:xfrm>
                  <a:off x="3965830" y="1988731"/>
                  <a:ext cx="57882" cy="36881"/>
                </a:xfrm>
                <a:custGeom>
                  <a:avLst/>
                  <a:gdLst/>
                  <a:rect l="l" t="t" r="r" b="b"/>
                  <a:pathLst>
                    <a:path w="452" h="288" extrusionOk="0">
                      <a:moveTo>
                        <a:pt x="43" y="0"/>
                      </a:moveTo>
                      <a:lnTo>
                        <a:pt x="0" y="95"/>
                      </a:lnTo>
                      <a:cubicBezTo>
                        <a:pt x="138" y="151"/>
                        <a:pt x="275" y="206"/>
                        <a:pt x="396" y="288"/>
                      </a:cubicBezTo>
                      <a:lnTo>
                        <a:pt x="452" y="193"/>
                      </a:lnTo>
                      <a:cubicBezTo>
                        <a:pt x="327" y="111"/>
                        <a:pt x="193" y="56"/>
                        <a:pt x="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89" name="Google Shape;4289;p72"/>
                <p:cNvSpPr/>
                <p:nvPr/>
              </p:nvSpPr>
              <p:spPr>
                <a:xfrm>
                  <a:off x="4161244" y="3260329"/>
                  <a:ext cx="16135" cy="55833"/>
                </a:xfrm>
                <a:custGeom>
                  <a:avLst/>
                  <a:gdLst/>
                  <a:rect l="l" t="t" r="r" b="b"/>
                  <a:pathLst>
                    <a:path w="126" h="436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90" name="Google Shape;4290;p72"/>
                <p:cNvSpPr/>
                <p:nvPr/>
              </p:nvSpPr>
              <p:spPr>
                <a:xfrm>
                  <a:off x="4161244" y="3035079"/>
                  <a:ext cx="16135" cy="56217"/>
                </a:xfrm>
                <a:custGeom>
                  <a:avLst/>
                  <a:gdLst/>
                  <a:rect l="l" t="t" r="r" b="b"/>
                  <a:pathLst>
                    <a:path w="126" h="439" extrusionOk="0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25" y="439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91" name="Google Shape;4291;p72"/>
                <p:cNvSpPr/>
                <p:nvPr/>
              </p:nvSpPr>
              <p:spPr>
                <a:xfrm>
                  <a:off x="4161244" y="2810340"/>
                  <a:ext cx="16135" cy="55833"/>
                </a:xfrm>
                <a:custGeom>
                  <a:avLst/>
                  <a:gdLst/>
                  <a:rect l="l" t="t" r="r" b="b"/>
                  <a:pathLst>
                    <a:path w="126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92" name="Google Shape;4292;p72"/>
                <p:cNvSpPr/>
                <p:nvPr/>
              </p:nvSpPr>
              <p:spPr>
                <a:xfrm>
                  <a:off x="4161244" y="3146872"/>
                  <a:ext cx="16135" cy="57498"/>
                </a:xfrm>
                <a:custGeom>
                  <a:avLst/>
                  <a:gdLst/>
                  <a:rect l="l" t="t" r="r" b="b"/>
                  <a:pathLst>
                    <a:path w="126" h="449" extrusionOk="0">
                      <a:moveTo>
                        <a:pt x="1" y="1"/>
                      </a:moveTo>
                      <a:lnTo>
                        <a:pt x="1" y="448"/>
                      </a:lnTo>
                      <a:lnTo>
                        <a:pt x="125" y="448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93" name="Google Shape;4293;p72"/>
                <p:cNvSpPr/>
                <p:nvPr/>
              </p:nvSpPr>
              <p:spPr>
                <a:xfrm>
                  <a:off x="4761060" y="1231918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94" name="Google Shape;4294;p72"/>
                <p:cNvSpPr/>
                <p:nvPr/>
              </p:nvSpPr>
              <p:spPr>
                <a:xfrm>
                  <a:off x="4761060" y="1343711"/>
                  <a:ext cx="14342" cy="57498"/>
                </a:xfrm>
                <a:custGeom>
                  <a:avLst/>
                  <a:gdLst/>
                  <a:rect l="l" t="t" r="r" b="b"/>
                  <a:pathLst>
                    <a:path w="112" h="449" extrusionOk="0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95" name="Google Shape;4295;p72"/>
                <p:cNvSpPr/>
                <p:nvPr/>
              </p:nvSpPr>
              <p:spPr>
                <a:xfrm>
                  <a:off x="4761060" y="1003338"/>
                  <a:ext cx="14342" cy="59547"/>
                </a:xfrm>
                <a:custGeom>
                  <a:avLst/>
                  <a:gdLst/>
                  <a:rect l="l" t="t" r="r" b="b"/>
                  <a:pathLst>
                    <a:path w="112" h="465" extrusionOk="0">
                      <a:moveTo>
                        <a:pt x="1" y="1"/>
                      </a:moveTo>
                      <a:lnTo>
                        <a:pt x="1" y="27"/>
                      </a:lnTo>
                      <a:lnTo>
                        <a:pt x="1" y="436"/>
                      </a:lnTo>
                      <a:lnTo>
                        <a:pt x="1" y="465"/>
                      </a:lnTo>
                      <a:lnTo>
                        <a:pt x="112" y="465"/>
                      </a:lnTo>
                      <a:lnTo>
                        <a:pt x="112" y="436"/>
                      </a:lnTo>
                      <a:lnTo>
                        <a:pt x="112" y="27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96" name="Google Shape;4296;p72"/>
                <p:cNvSpPr/>
                <p:nvPr/>
              </p:nvSpPr>
              <p:spPr>
                <a:xfrm>
                  <a:off x="4761060" y="1118460"/>
                  <a:ext cx="14342" cy="57882"/>
                </a:xfrm>
                <a:custGeom>
                  <a:avLst/>
                  <a:gdLst/>
                  <a:rect l="l" t="t" r="r" b="b"/>
                  <a:pathLst>
                    <a:path w="112" h="452" extrusionOk="0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97" name="Google Shape;4297;p72"/>
                <p:cNvSpPr/>
                <p:nvPr/>
              </p:nvSpPr>
              <p:spPr>
                <a:xfrm>
                  <a:off x="4761060" y="2020105"/>
                  <a:ext cx="14342" cy="56217"/>
                </a:xfrm>
                <a:custGeom>
                  <a:avLst/>
                  <a:gdLst/>
                  <a:rect l="l" t="t" r="r" b="b"/>
                  <a:pathLst>
                    <a:path w="112" h="439" extrusionOk="0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98" name="Google Shape;4298;p72"/>
                <p:cNvSpPr/>
                <p:nvPr/>
              </p:nvSpPr>
              <p:spPr>
                <a:xfrm>
                  <a:off x="4761060" y="2131898"/>
                  <a:ext cx="14342" cy="57370"/>
                </a:xfrm>
                <a:custGeom>
                  <a:avLst/>
                  <a:gdLst/>
                  <a:rect l="l" t="t" r="r" b="b"/>
                  <a:pathLst>
                    <a:path w="112" h="448" extrusionOk="0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99" name="Google Shape;4299;p72"/>
                <p:cNvSpPr/>
                <p:nvPr/>
              </p:nvSpPr>
              <p:spPr>
                <a:xfrm>
                  <a:off x="4761060" y="1456657"/>
                  <a:ext cx="14342" cy="56217"/>
                </a:xfrm>
                <a:custGeom>
                  <a:avLst/>
                  <a:gdLst/>
                  <a:rect l="l" t="t" r="r" b="b"/>
                  <a:pathLst>
                    <a:path w="112" h="439" extrusionOk="0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00" name="Google Shape;4300;p72"/>
                <p:cNvSpPr/>
                <p:nvPr/>
              </p:nvSpPr>
              <p:spPr>
                <a:xfrm>
                  <a:off x="4761060" y="2245228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01" name="Google Shape;4301;p72"/>
                <p:cNvSpPr/>
                <p:nvPr/>
              </p:nvSpPr>
              <p:spPr>
                <a:xfrm>
                  <a:off x="4761060" y="1570115"/>
                  <a:ext cx="14342" cy="56217"/>
                </a:xfrm>
                <a:custGeom>
                  <a:avLst/>
                  <a:gdLst/>
                  <a:rect l="l" t="t" r="r" b="b"/>
                  <a:pathLst>
                    <a:path w="112" h="439" extrusionOk="0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02" name="Google Shape;4302;p72"/>
                <p:cNvSpPr/>
                <p:nvPr/>
              </p:nvSpPr>
              <p:spPr>
                <a:xfrm>
                  <a:off x="4761060" y="1681908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03" name="Google Shape;4303;p72"/>
                <p:cNvSpPr/>
                <p:nvPr/>
              </p:nvSpPr>
              <p:spPr>
                <a:xfrm>
                  <a:off x="4761060" y="1906647"/>
                  <a:ext cx="14342" cy="57882"/>
                </a:xfrm>
                <a:custGeom>
                  <a:avLst/>
                  <a:gdLst/>
                  <a:rect l="l" t="t" r="r" b="b"/>
                  <a:pathLst>
                    <a:path w="112" h="452" extrusionOk="0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04" name="Google Shape;4304;p72"/>
                <p:cNvSpPr/>
                <p:nvPr/>
              </p:nvSpPr>
              <p:spPr>
                <a:xfrm>
                  <a:off x="4761060" y="1795366"/>
                  <a:ext cx="14342" cy="55705"/>
                </a:xfrm>
                <a:custGeom>
                  <a:avLst/>
                  <a:gdLst/>
                  <a:rect l="l" t="t" r="r" b="b"/>
                  <a:pathLst>
                    <a:path w="112" h="435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05" name="Google Shape;4305;p72"/>
                <p:cNvSpPr/>
                <p:nvPr/>
              </p:nvSpPr>
              <p:spPr>
                <a:xfrm>
                  <a:off x="4761060" y="328609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06" name="Google Shape;4306;p72"/>
                <p:cNvSpPr/>
                <p:nvPr/>
              </p:nvSpPr>
              <p:spPr>
                <a:xfrm>
                  <a:off x="4761060" y="440018"/>
                  <a:ext cx="14342" cy="56217"/>
                </a:xfrm>
                <a:custGeom>
                  <a:avLst/>
                  <a:gdLst/>
                  <a:rect l="l" t="t" r="r" b="b"/>
                  <a:pathLst>
                    <a:path w="112" h="439" extrusionOk="0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07" name="Google Shape;4307;p72"/>
                <p:cNvSpPr/>
                <p:nvPr/>
              </p:nvSpPr>
              <p:spPr>
                <a:xfrm>
                  <a:off x="4761060" y="101822"/>
                  <a:ext cx="14342" cy="57370"/>
                </a:xfrm>
                <a:custGeom>
                  <a:avLst/>
                  <a:gdLst/>
                  <a:rect l="l" t="t" r="r" b="b"/>
                  <a:pathLst>
                    <a:path w="112" h="448" extrusionOk="0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08" name="Google Shape;4308;p72"/>
                <p:cNvSpPr/>
                <p:nvPr/>
              </p:nvSpPr>
              <p:spPr>
                <a:xfrm>
                  <a:off x="4761060" y="215152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09" name="Google Shape;4309;p72"/>
                <p:cNvSpPr/>
                <p:nvPr/>
              </p:nvSpPr>
              <p:spPr>
                <a:xfrm>
                  <a:off x="4761060" y="553476"/>
                  <a:ext cx="14342" cy="55705"/>
                </a:xfrm>
                <a:custGeom>
                  <a:avLst/>
                  <a:gdLst/>
                  <a:rect l="l" t="t" r="r" b="b"/>
                  <a:pathLst>
                    <a:path w="112" h="435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10" name="Google Shape;4310;p72"/>
                <p:cNvSpPr/>
                <p:nvPr/>
              </p:nvSpPr>
              <p:spPr>
                <a:xfrm>
                  <a:off x="4761060" y="665141"/>
                  <a:ext cx="14342" cy="57498"/>
                </a:xfrm>
                <a:custGeom>
                  <a:avLst/>
                  <a:gdLst/>
                  <a:rect l="l" t="t" r="r" b="b"/>
                  <a:pathLst>
                    <a:path w="112" h="449" extrusionOk="0">
                      <a:moveTo>
                        <a:pt x="1" y="1"/>
                      </a:moveTo>
                      <a:lnTo>
                        <a:pt x="1" y="449"/>
                      </a:lnTo>
                      <a:lnTo>
                        <a:pt x="112" y="44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11" name="Google Shape;4311;p72"/>
                <p:cNvSpPr/>
                <p:nvPr/>
              </p:nvSpPr>
              <p:spPr>
                <a:xfrm>
                  <a:off x="4761060" y="778599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12" name="Google Shape;4312;p72"/>
                <p:cNvSpPr/>
                <p:nvPr/>
              </p:nvSpPr>
              <p:spPr>
                <a:xfrm>
                  <a:off x="4761060" y="889880"/>
                  <a:ext cx="14342" cy="58010"/>
                </a:xfrm>
                <a:custGeom>
                  <a:avLst/>
                  <a:gdLst/>
                  <a:rect l="l" t="t" r="r" b="b"/>
                  <a:pathLst>
                    <a:path w="112" h="453" extrusionOk="0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13" name="Google Shape;4313;p72"/>
                <p:cNvSpPr/>
                <p:nvPr/>
              </p:nvSpPr>
              <p:spPr>
                <a:xfrm>
                  <a:off x="4761060" y="2921749"/>
                  <a:ext cx="14342" cy="56217"/>
                </a:xfrm>
                <a:custGeom>
                  <a:avLst/>
                  <a:gdLst/>
                  <a:rect l="l" t="t" r="r" b="b"/>
                  <a:pathLst>
                    <a:path w="112" h="439" extrusionOk="0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14" name="Google Shape;4314;p72"/>
                <p:cNvSpPr/>
                <p:nvPr/>
              </p:nvSpPr>
              <p:spPr>
                <a:xfrm>
                  <a:off x="4761060" y="2358685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48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15" name="Google Shape;4315;p72"/>
                <p:cNvSpPr/>
                <p:nvPr/>
              </p:nvSpPr>
              <p:spPr>
                <a:xfrm>
                  <a:off x="4761060" y="2470094"/>
                  <a:ext cx="14342" cy="57882"/>
                </a:xfrm>
                <a:custGeom>
                  <a:avLst/>
                  <a:gdLst/>
                  <a:rect l="l" t="t" r="r" b="b"/>
                  <a:pathLst>
                    <a:path w="112" h="452" extrusionOk="0">
                      <a:moveTo>
                        <a:pt x="1" y="0"/>
                      </a:moveTo>
                      <a:lnTo>
                        <a:pt x="1" y="451"/>
                      </a:lnTo>
                      <a:lnTo>
                        <a:pt x="112" y="451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16" name="Google Shape;4316;p72"/>
                <p:cNvSpPr/>
                <p:nvPr/>
              </p:nvSpPr>
              <p:spPr>
                <a:xfrm>
                  <a:off x="4761060" y="2583424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17" name="Google Shape;4317;p72"/>
                <p:cNvSpPr/>
                <p:nvPr/>
              </p:nvSpPr>
              <p:spPr>
                <a:xfrm>
                  <a:off x="4761060" y="3368281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22"/>
                      </a:ln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42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18" name="Google Shape;4318;p72"/>
                <p:cNvSpPr/>
                <p:nvPr/>
              </p:nvSpPr>
              <p:spPr>
                <a:xfrm>
                  <a:off x="4485739" y="3710319"/>
                  <a:ext cx="59547" cy="22666"/>
                </a:xfrm>
                <a:custGeom>
                  <a:avLst/>
                  <a:gdLst/>
                  <a:rect l="l" t="t" r="r" b="b"/>
                  <a:pathLst>
                    <a:path w="465" h="177" extrusionOk="0">
                      <a:moveTo>
                        <a:pt x="435" y="0"/>
                      </a:moveTo>
                      <a:cubicBezTo>
                        <a:pt x="288" y="26"/>
                        <a:pt x="150" y="52"/>
                        <a:pt x="0" y="69"/>
                      </a:cubicBezTo>
                      <a:lnTo>
                        <a:pt x="13" y="177"/>
                      </a:lnTo>
                      <a:cubicBezTo>
                        <a:pt x="163" y="164"/>
                        <a:pt x="314" y="134"/>
                        <a:pt x="464" y="108"/>
                      </a:cubicBezTo>
                      <a:lnTo>
                        <a:pt x="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19" name="Google Shape;4319;p72"/>
                <p:cNvSpPr/>
                <p:nvPr/>
              </p:nvSpPr>
              <p:spPr>
                <a:xfrm>
                  <a:off x="4761060" y="2696882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20" name="Google Shape;4320;p72"/>
                <p:cNvSpPr/>
                <p:nvPr/>
              </p:nvSpPr>
              <p:spPr>
                <a:xfrm>
                  <a:off x="4740187" y="3480074"/>
                  <a:ext cx="29837" cy="57498"/>
                </a:xfrm>
                <a:custGeom>
                  <a:avLst/>
                  <a:gdLst/>
                  <a:rect l="l" t="t" r="r" b="b"/>
                  <a:pathLst>
                    <a:path w="233" h="449" extrusionOk="0">
                      <a:moveTo>
                        <a:pt x="125" y="0"/>
                      </a:moveTo>
                      <a:cubicBezTo>
                        <a:pt x="98" y="134"/>
                        <a:pt x="56" y="272"/>
                        <a:pt x="0" y="409"/>
                      </a:cubicBezTo>
                      <a:lnTo>
                        <a:pt x="98" y="448"/>
                      </a:lnTo>
                      <a:cubicBezTo>
                        <a:pt x="151" y="314"/>
                        <a:pt x="206" y="164"/>
                        <a:pt x="232" y="13"/>
                      </a:cubicBez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21" name="Google Shape;4321;p72"/>
                <p:cNvSpPr/>
                <p:nvPr/>
              </p:nvSpPr>
              <p:spPr>
                <a:xfrm>
                  <a:off x="4592025" y="3662938"/>
                  <a:ext cx="56217" cy="42003"/>
                </a:xfrm>
                <a:custGeom>
                  <a:avLst/>
                  <a:gdLst/>
                  <a:rect l="l" t="t" r="r" b="b"/>
                  <a:pathLst>
                    <a:path w="439" h="328" extrusionOk="0">
                      <a:moveTo>
                        <a:pt x="370" y="1"/>
                      </a:moveTo>
                      <a:cubicBezTo>
                        <a:pt x="259" y="83"/>
                        <a:pt x="138" y="164"/>
                        <a:pt x="0" y="220"/>
                      </a:cubicBezTo>
                      <a:lnTo>
                        <a:pt x="56" y="328"/>
                      </a:lnTo>
                      <a:cubicBezTo>
                        <a:pt x="193" y="259"/>
                        <a:pt x="314" y="177"/>
                        <a:pt x="438" y="96"/>
                      </a:cubicBez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22" name="Google Shape;4322;p72"/>
                <p:cNvSpPr/>
                <p:nvPr/>
              </p:nvSpPr>
              <p:spPr>
                <a:xfrm>
                  <a:off x="4681153" y="3580982"/>
                  <a:ext cx="45332" cy="52376"/>
                </a:xfrm>
                <a:custGeom>
                  <a:avLst/>
                  <a:gdLst/>
                  <a:rect l="l" t="t" r="r" b="b"/>
                  <a:pathLst>
                    <a:path w="354" h="409" extrusionOk="0">
                      <a:moveTo>
                        <a:pt x="259" y="0"/>
                      </a:moveTo>
                      <a:cubicBezTo>
                        <a:pt x="190" y="124"/>
                        <a:pt x="95" y="232"/>
                        <a:pt x="1" y="343"/>
                      </a:cubicBezTo>
                      <a:lnTo>
                        <a:pt x="82" y="409"/>
                      </a:lnTo>
                      <a:cubicBezTo>
                        <a:pt x="177" y="301"/>
                        <a:pt x="272" y="180"/>
                        <a:pt x="354" y="56"/>
                      </a:cubicBezTo>
                      <a:lnTo>
                        <a:pt x="2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23" name="Google Shape;4323;p72"/>
                <p:cNvSpPr/>
                <p:nvPr/>
              </p:nvSpPr>
              <p:spPr>
                <a:xfrm>
                  <a:off x="4761060" y="3260329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24" name="Google Shape;4324;p72"/>
                <p:cNvSpPr/>
                <p:nvPr/>
              </p:nvSpPr>
              <p:spPr>
                <a:xfrm>
                  <a:off x="4761060" y="3035079"/>
                  <a:ext cx="14342" cy="56217"/>
                </a:xfrm>
                <a:custGeom>
                  <a:avLst/>
                  <a:gdLst/>
                  <a:rect l="l" t="t" r="r" b="b"/>
                  <a:pathLst>
                    <a:path w="112" h="439" extrusionOk="0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25" name="Google Shape;4325;p72"/>
                <p:cNvSpPr/>
                <p:nvPr/>
              </p:nvSpPr>
              <p:spPr>
                <a:xfrm>
                  <a:off x="4761060" y="2808675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26" name="Google Shape;4326;p72"/>
                <p:cNvSpPr/>
                <p:nvPr/>
              </p:nvSpPr>
              <p:spPr>
                <a:xfrm>
                  <a:off x="4761060" y="3146872"/>
                  <a:ext cx="14342" cy="57498"/>
                </a:xfrm>
                <a:custGeom>
                  <a:avLst/>
                  <a:gdLst/>
                  <a:rect l="l" t="t" r="r" b="b"/>
                  <a:pathLst>
                    <a:path w="112" h="449" extrusionOk="0">
                      <a:moveTo>
                        <a:pt x="1" y="1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</p:grpSp>
        <p:grpSp>
          <p:nvGrpSpPr>
            <p:cNvPr id="4327" name="Google Shape;4327;p72"/>
            <p:cNvGrpSpPr/>
            <p:nvPr/>
          </p:nvGrpSpPr>
          <p:grpSpPr>
            <a:xfrm rot="0">
              <a:off x="713181" y="3935229"/>
              <a:ext cx="6382937" cy="1623549"/>
              <a:chOff x="713181" y="3935229"/>
              <a:chExt cx="6382937" cy="1623549"/>
            </a:xfrm>
          </p:grpSpPr>
          <p:sp>
            <p:nvSpPr>
              <p:cNvPr id="4328" name="Google Shape;4328;p72"/>
              <p:cNvSpPr/>
              <p:nvPr/>
            </p:nvSpPr>
            <p:spPr>
              <a:xfrm rot="5400000" flipH="1">
                <a:off x="3092875" y="1555535"/>
                <a:ext cx="1623549" cy="6382937"/>
              </a:xfrm>
              <a:custGeom>
                <a:avLst/>
                <a:gdLst/>
                <a:rect l="l" t="t" r="r" b="b"/>
                <a:pathLst>
                  <a:path w="12220" h="44059" extrusionOk="0">
                    <a:moveTo>
                      <a:pt x="9359" y="0"/>
                    </a:moveTo>
                    <a:lnTo>
                      <a:pt x="9359" y="18593"/>
                    </a:lnTo>
                    <a:lnTo>
                      <a:pt x="9359" y="27156"/>
                    </a:lnTo>
                    <a:cubicBezTo>
                      <a:pt x="9359" y="27621"/>
                      <a:pt x="9003" y="28003"/>
                      <a:pt x="8568" y="28055"/>
                    </a:cubicBezTo>
                    <a:lnTo>
                      <a:pt x="8444" y="28055"/>
                    </a:lnTo>
                    <a:cubicBezTo>
                      <a:pt x="7940" y="28055"/>
                      <a:pt x="7532" y="27647"/>
                      <a:pt x="7532" y="27156"/>
                    </a:cubicBezTo>
                    <a:lnTo>
                      <a:pt x="7532" y="18168"/>
                    </a:lnTo>
                    <a:cubicBezTo>
                      <a:pt x="7532" y="16099"/>
                      <a:pt x="5845" y="14409"/>
                      <a:pt x="3773" y="14409"/>
                    </a:cubicBezTo>
                    <a:cubicBezTo>
                      <a:pt x="1704" y="14409"/>
                      <a:pt x="1" y="16099"/>
                      <a:pt x="1" y="18168"/>
                    </a:cubicBezTo>
                    <a:lnTo>
                      <a:pt x="1" y="30141"/>
                    </a:lnTo>
                    <a:lnTo>
                      <a:pt x="1" y="44059"/>
                    </a:lnTo>
                    <a:lnTo>
                      <a:pt x="2861" y="44059"/>
                    </a:lnTo>
                    <a:lnTo>
                      <a:pt x="2861" y="29065"/>
                    </a:lnTo>
                    <a:lnTo>
                      <a:pt x="2861" y="18168"/>
                    </a:lnTo>
                    <a:cubicBezTo>
                      <a:pt x="2861" y="17677"/>
                      <a:pt x="3270" y="17269"/>
                      <a:pt x="3773" y="17269"/>
                    </a:cubicBezTo>
                    <a:cubicBezTo>
                      <a:pt x="4276" y="17269"/>
                      <a:pt x="4685" y="17677"/>
                      <a:pt x="4685" y="18168"/>
                    </a:cubicBezTo>
                    <a:lnTo>
                      <a:pt x="4685" y="27156"/>
                    </a:lnTo>
                    <a:cubicBezTo>
                      <a:pt x="4685" y="29186"/>
                      <a:pt x="6306" y="30863"/>
                      <a:pt x="8336" y="30915"/>
                    </a:cubicBezTo>
                    <a:cubicBezTo>
                      <a:pt x="8378" y="30915"/>
                      <a:pt x="8405" y="30932"/>
                      <a:pt x="8444" y="30932"/>
                    </a:cubicBezTo>
                    <a:cubicBezTo>
                      <a:pt x="10529" y="30932"/>
                      <a:pt x="12219" y="29229"/>
                      <a:pt x="12219" y="27156"/>
                    </a:cubicBezTo>
                    <a:lnTo>
                      <a:pt x="12219" y="18619"/>
                    </a:lnTo>
                    <a:lnTo>
                      <a:pt x="1221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dist="57150" dir="6300000" algn="bl" rotWithShape="0">
                  <a:schemeClr val="dk1">
                    <a:alpha val="35000"/>
                  </a:schemeClr>
                </a:outerShdw>
              </a:effectLst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grpSp>
            <p:nvGrpSpPr>
              <p:cNvPr id="4329" name="Google Shape;4329;p72"/>
              <p:cNvGrpSpPr/>
              <p:nvPr/>
            </p:nvGrpSpPr>
            <p:grpSpPr>
              <a:xfrm rot="5400000" flipH="1">
                <a:off x="3392071" y="1847512"/>
                <a:ext cx="1257637" cy="5799004"/>
                <a:chOff x="3563222" y="101822"/>
                <a:chExt cx="1212180" cy="5125965"/>
              </a:xfrm>
            </p:grpSpPr>
            <p:sp>
              <p:nvSpPr>
                <p:cNvPr id="4330" name="Google Shape;4330;p72"/>
                <p:cNvSpPr/>
                <p:nvPr/>
              </p:nvSpPr>
              <p:spPr>
                <a:xfrm>
                  <a:off x="3563222" y="4946702"/>
                  <a:ext cx="13830" cy="55833"/>
                </a:xfrm>
                <a:custGeom>
                  <a:avLst/>
                  <a:gd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31" name="Google Shape;4331;p72"/>
                <p:cNvSpPr/>
                <p:nvPr/>
              </p:nvSpPr>
              <p:spPr>
                <a:xfrm>
                  <a:off x="3563222" y="5060160"/>
                  <a:ext cx="13830" cy="55833"/>
                </a:xfrm>
                <a:custGeom>
                  <a:avLst/>
                  <a:gd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32" name="Google Shape;4332;p72"/>
                <p:cNvSpPr/>
                <p:nvPr/>
              </p:nvSpPr>
              <p:spPr>
                <a:xfrm>
                  <a:off x="3563222" y="4833244"/>
                  <a:ext cx="13830" cy="58010"/>
                </a:xfrm>
                <a:custGeom>
                  <a:avLst/>
                  <a:gdLst/>
                  <a:rect l="l" t="t" r="r" b="b"/>
                  <a:pathLst>
                    <a:path w="108" h="453" extrusionOk="0">
                      <a:moveTo>
                        <a:pt x="0" y="1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33" name="Google Shape;4333;p72"/>
                <p:cNvSpPr/>
                <p:nvPr/>
              </p:nvSpPr>
              <p:spPr>
                <a:xfrm>
                  <a:off x="3563222" y="5171569"/>
                  <a:ext cx="13830" cy="56217"/>
                </a:xfrm>
                <a:custGeom>
                  <a:avLst/>
                  <a:gdLst/>
                  <a:rect l="l" t="t" r="r" b="b"/>
                  <a:pathLst>
                    <a:path w="108" h="439" extrusionOk="0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34" name="Google Shape;4334;p72"/>
                <p:cNvSpPr/>
                <p:nvPr/>
              </p:nvSpPr>
              <p:spPr>
                <a:xfrm>
                  <a:off x="3563222" y="4043522"/>
                  <a:ext cx="13830" cy="55705"/>
                </a:xfrm>
                <a:custGeom>
                  <a:avLst/>
                  <a:gdLst/>
                  <a:rect l="l" t="t" r="r" b="b"/>
                  <a:pathLst>
                    <a:path w="108" h="435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35" name="Google Shape;4335;p72"/>
                <p:cNvSpPr/>
                <p:nvPr/>
              </p:nvSpPr>
              <p:spPr>
                <a:xfrm>
                  <a:off x="3563222" y="4154802"/>
                  <a:ext cx="13830" cy="57882"/>
                </a:xfrm>
                <a:custGeom>
                  <a:avLst/>
                  <a:gdLst/>
                  <a:rect l="l" t="t" r="r" b="b"/>
                  <a:pathLst>
                    <a:path w="108" h="452" extrusionOk="0">
                      <a:moveTo>
                        <a:pt x="0" y="0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36" name="Google Shape;4336;p72"/>
                <p:cNvSpPr/>
                <p:nvPr/>
              </p:nvSpPr>
              <p:spPr>
                <a:xfrm>
                  <a:off x="3563222" y="3818271"/>
                  <a:ext cx="13830" cy="55833"/>
                </a:xfrm>
                <a:custGeom>
                  <a:avLst/>
                  <a:gdLst/>
                  <a:rect l="l" t="t" r="r" b="b"/>
                  <a:pathLst>
                    <a:path w="108" h="436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37" name="Google Shape;4337;p72"/>
                <p:cNvSpPr/>
                <p:nvPr/>
              </p:nvSpPr>
              <p:spPr>
                <a:xfrm>
                  <a:off x="3563222" y="3930064"/>
                  <a:ext cx="13830" cy="55705"/>
                </a:xfrm>
                <a:custGeom>
                  <a:avLst/>
                  <a:gdLst/>
                  <a:rect l="l" t="t" r="r" b="b"/>
                  <a:pathLst>
                    <a:path w="108" h="435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38" name="Google Shape;4338;p72"/>
                <p:cNvSpPr/>
                <p:nvPr/>
              </p:nvSpPr>
              <p:spPr>
                <a:xfrm>
                  <a:off x="3563222" y="4268260"/>
                  <a:ext cx="13830" cy="55833"/>
                </a:xfrm>
                <a:custGeom>
                  <a:avLst/>
                  <a:gdLst/>
                  <a:rect l="l" t="t" r="r" b="b"/>
                  <a:pathLst>
                    <a:path w="108" h="436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39" name="Google Shape;4339;p72"/>
                <p:cNvSpPr/>
                <p:nvPr/>
              </p:nvSpPr>
              <p:spPr>
                <a:xfrm>
                  <a:off x="3563222" y="4380053"/>
                  <a:ext cx="13830" cy="57370"/>
                </a:xfrm>
                <a:custGeom>
                  <a:avLst/>
                  <a:gdLst/>
                  <a:rect l="l" t="t" r="r" b="b"/>
                  <a:pathLst>
                    <a:path w="108" h="448" extrusionOk="0">
                      <a:moveTo>
                        <a:pt x="0" y="0"/>
                      </a:moveTo>
                      <a:lnTo>
                        <a:pt x="0" y="448"/>
                      </a:lnTo>
                      <a:lnTo>
                        <a:pt x="108" y="44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40" name="Google Shape;4340;p72"/>
                <p:cNvSpPr/>
                <p:nvPr/>
              </p:nvSpPr>
              <p:spPr>
                <a:xfrm>
                  <a:off x="3563222" y="4493383"/>
                  <a:ext cx="13830" cy="55833"/>
                </a:xfrm>
                <a:custGeom>
                  <a:avLst/>
                  <a:gd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41" name="Google Shape;4341;p72"/>
                <p:cNvSpPr/>
                <p:nvPr/>
              </p:nvSpPr>
              <p:spPr>
                <a:xfrm>
                  <a:off x="3563222" y="4718250"/>
                  <a:ext cx="13830" cy="59547"/>
                </a:xfrm>
                <a:custGeom>
                  <a:avLst/>
                  <a:gdLst/>
                  <a:rect l="l" t="t" r="r" b="b"/>
                  <a:pathLst>
                    <a:path w="108" h="465" extrusionOk="0">
                      <a:moveTo>
                        <a:pt x="0" y="0"/>
                      </a:moveTo>
                      <a:lnTo>
                        <a:pt x="0" y="26"/>
                      </a:lnTo>
                      <a:lnTo>
                        <a:pt x="0" y="435"/>
                      </a:lnTo>
                      <a:lnTo>
                        <a:pt x="0" y="464"/>
                      </a:lnTo>
                      <a:lnTo>
                        <a:pt x="108" y="464"/>
                      </a:lnTo>
                      <a:lnTo>
                        <a:pt x="108" y="435"/>
                      </a:lnTo>
                      <a:lnTo>
                        <a:pt x="108" y="26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42" name="Google Shape;4342;p72"/>
                <p:cNvSpPr/>
                <p:nvPr/>
              </p:nvSpPr>
              <p:spPr>
                <a:xfrm>
                  <a:off x="3563222" y="4606457"/>
                  <a:ext cx="13830" cy="56217"/>
                </a:xfrm>
                <a:custGeom>
                  <a:avLst/>
                  <a:gdLst/>
                  <a:rect l="l" t="t" r="r" b="b"/>
                  <a:pathLst>
                    <a:path w="108" h="439" extrusionOk="0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43" name="Google Shape;4343;p72"/>
                <p:cNvSpPr/>
                <p:nvPr/>
              </p:nvSpPr>
              <p:spPr>
                <a:xfrm>
                  <a:off x="3746086" y="1978230"/>
                  <a:ext cx="57882" cy="31502"/>
                </a:xfrm>
                <a:custGeom>
                  <a:avLst/>
                  <a:gdLst/>
                  <a:rect l="l" t="t" r="r" b="b"/>
                  <a:pathLst>
                    <a:path w="452" h="246" extrusionOk="0">
                      <a:moveTo>
                        <a:pt x="438" y="0"/>
                      </a:moveTo>
                      <a:cubicBezTo>
                        <a:pt x="288" y="43"/>
                        <a:pt x="138" y="82"/>
                        <a:pt x="0" y="151"/>
                      </a:cubicBezTo>
                      <a:lnTo>
                        <a:pt x="43" y="246"/>
                      </a:lnTo>
                      <a:cubicBezTo>
                        <a:pt x="180" y="193"/>
                        <a:pt x="314" y="151"/>
                        <a:pt x="451" y="112"/>
                      </a:cubicBezTo>
                      <a:lnTo>
                        <a:pt x="43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44" name="Google Shape;4344;p72"/>
                <p:cNvSpPr/>
                <p:nvPr/>
              </p:nvSpPr>
              <p:spPr>
                <a:xfrm>
                  <a:off x="3563222" y="2663843"/>
                  <a:ext cx="13830" cy="55833"/>
                </a:xfrm>
                <a:custGeom>
                  <a:avLst/>
                  <a:gd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45" name="Google Shape;4345;p72"/>
                <p:cNvSpPr/>
                <p:nvPr/>
              </p:nvSpPr>
              <p:spPr>
                <a:xfrm>
                  <a:off x="3563222" y="2777301"/>
                  <a:ext cx="13830" cy="55833"/>
                </a:xfrm>
                <a:custGeom>
                  <a:avLst/>
                  <a:gdLst/>
                  <a:rect l="l" t="t" r="r" b="b"/>
                  <a:pathLst>
                    <a:path w="108" h="436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46" name="Google Shape;4346;p72"/>
                <p:cNvSpPr/>
                <p:nvPr/>
              </p:nvSpPr>
              <p:spPr>
                <a:xfrm>
                  <a:off x="3563222" y="2438721"/>
                  <a:ext cx="13830" cy="56089"/>
                </a:xfrm>
                <a:custGeom>
                  <a:avLst/>
                  <a:gdLst/>
                  <a:rect l="l" t="t" r="r" b="b"/>
                  <a:pathLst>
                    <a:path w="108" h="438" extrusionOk="0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47" name="Google Shape;4347;p72"/>
                <p:cNvSpPr/>
                <p:nvPr/>
              </p:nvSpPr>
              <p:spPr>
                <a:xfrm>
                  <a:off x="3587424" y="2107567"/>
                  <a:ext cx="40338" cy="55833"/>
                </a:xfrm>
                <a:custGeom>
                  <a:avLst/>
                  <a:gdLst/>
                  <a:rect l="l" t="t" r="r" b="b"/>
                  <a:pathLst>
                    <a:path w="315" h="436" extrusionOk="0">
                      <a:moveTo>
                        <a:pt x="220" y="1"/>
                      </a:moveTo>
                      <a:cubicBezTo>
                        <a:pt x="138" y="121"/>
                        <a:pt x="69" y="259"/>
                        <a:pt x="1" y="393"/>
                      </a:cubicBezTo>
                      <a:lnTo>
                        <a:pt x="112" y="435"/>
                      </a:lnTo>
                      <a:cubicBezTo>
                        <a:pt x="164" y="298"/>
                        <a:pt x="233" y="177"/>
                        <a:pt x="314" y="53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48" name="Google Shape;4348;p72"/>
                <p:cNvSpPr/>
                <p:nvPr/>
              </p:nvSpPr>
              <p:spPr>
                <a:xfrm>
                  <a:off x="3563222" y="2325263"/>
                  <a:ext cx="13830" cy="57882"/>
                </a:xfrm>
                <a:custGeom>
                  <a:avLst/>
                  <a:gdLst/>
                  <a:rect l="l" t="t" r="r" b="b"/>
                  <a:pathLst>
                    <a:path w="108" h="452" extrusionOk="0">
                      <a:moveTo>
                        <a:pt x="0" y="0"/>
                      </a:moveTo>
                      <a:lnTo>
                        <a:pt x="0" y="451"/>
                      </a:lnTo>
                      <a:lnTo>
                        <a:pt x="108" y="451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49" name="Google Shape;4349;p72"/>
                <p:cNvSpPr/>
                <p:nvPr/>
              </p:nvSpPr>
              <p:spPr>
                <a:xfrm>
                  <a:off x="3651837" y="2025483"/>
                  <a:ext cx="52504" cy="46997"/>
                </a:xfrm>
                <a:custGeom>
                  <a:avLst/>
                  <a:gdLst/>
                  <a:rect l="l" t="t" r="r" b="b"/>
                  <a:pathLst>
                    <a:path w="410" h="367" extrusionOk="0">
                      <a:moveTo>
                        <a:pt x="344" y="1"/>
                      </a:moveTo>
                      <a:cubicBezTo>
                        <a:pt x="220" y="83"/>
                        <a:pt x="112" y="177"/>
                        <a:pt x="1" y="285"/>
                      </a:cubicBezTo>
                      <a:lnTo>
                        <a:pt x="83" y="367"/>
                      </a:lnTo>
                      <a:cubicBezTo>
                        <a:pt x="181" y="259"/>
                        <a:pt x="289" y="177"/>
                        <a:pt x="410" y="96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50" name="Google Shape;4350;p72"/>
                <p:cNvSpPr/>
                <p:nvPr/>
              </p:nvSpPr>
              <p:spPr>
                <a:xfrm>
                  <a:off x="3563222" y="2212189"/>
                  <a:ext cx="21001" cy="57498"/>
                </a:xfrm>
                <a:custGeom>
                  <a:avLst/>
                  <a:gdLst/>
                  <a:rect l="l" t="t" r="r" b="b"/>
                  <a:pathLst>
                    <a:path w="164" h="449" extrusionOk="0">
                      <a:moveTo>
                        <a:pt x="56" y="1"/>
                      </a:moveTo>
                      <a:cubicBezTo>
                        <a:pt x="26" y="148"/>
                        <a:pt x="13" y="298"/>
                        <a:pt x="0" y="448"/>
                      </a:cubicBezTo>
                      <a:lnTo>
                        <a:pt x="121" y="448"/>
                      </a:lnTo>
                      <a:cubicBezTo>
                        <a:pt x="121" y="311"/>
                        <a:pt x="137" y="164"/>
                        <a:pt x="163" y="27"/>
                      </a:cubicBez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51" name="Google Shape;4351;p72"/>
                <p:cNvSpPr/>
                <p:nvPr/>
              </p:nvSpPr>
              <p:spPr>
                <a:xfrm>
                  <a:off x="3563222" y="2550386"/>
                  <a:ext cx="13830" cy="57498"/>
                </a:xfrm>
                <a:custGeom>
                  <a:avLst/>
                  <a:gdLst/>
                  <a:rect l="l" t="t" r="r" b="b"/>
                  <a:pathLst>
                    <a:path w="108" h="449" extrusionOk="0">
                      <a:moveTo>
                        <a:pt x="0" y="1"/>
                      </a:moveTo>
                      <a:lnTo>
                        <a:pt x="0" y="449"/>
                      </a:lnTo>
                      <a:lnTo>
                        <a:pt x="108" y="449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52" name="Google Shape;4352;p72"/>
                <p:cNvSpPr/>
                <p:nvPr/>
              </p:nvSpPr>
              <p:spPr>
                <a:xfrm>
                  <a:off x="3563222" y="3452030"/>
                  <a:ext cx="13830" cy="55833"/>
                </a:xfrm>
                <a:custGeom>
                  <a:avLst/>
                  <a:gdLst/>
                  <a:rect l="l" t="t" r="r" b="b"/>
                  <a:pathLst>
                    <a:path w="108" h="436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53" name="Google Shape;4353;p72"/>
                <p:cNvSpPr/>
                <p:nvPr/>
              </p:nvSpPr>
              <p:spPr>
                <a:xfrm>
                  <a:off x="3563222" y="3565488"/>
                  <a:ext cx="13830" cy="55705"/>
                </a:xfrm>
                <a:custGeom>
                  <a:avLst/>
                  <a:gdLst/>
                  <a:rect l="l" t="t" r="r" b="b"/>
                  <a:pathLst>
                    <a:path w="108" h="435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54" name="Google Shape;4354;p72"/>
                <p:cNvSpPr/>
                <p:nvPr/>
              </p:nvSpPr>
              <p:spPr>
                <a:xfrm>
                  <a:off x="3563222" y="2888582"/>
                  <a:ext cx="13830" cy="56217"/>
                </a:xfrm>
                <a:custGeom>
                  <a:avLst/>
                  <a:gdLst/>
                  <a:rect l="l" t="t" r="r" b="b"/>
                  <a:pathLst>
                    <a:path w="108" h="439" extrusionOk="0">
                      <a:moveTo>
                        <a:pt x="0" y="1"/>
                      </a:moveTo>
                      <a:lnTo>
                        <a:pt x="0" y="439"/>
                      </a:lnTo>
                      <a:lnTo>
                        <a:pt x="108" y="439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55" name="Google Shape;4355;p72"/>
                <p:cNvSpPr/>
                <p:nvPr/>
              </p:nvSpPr>
              <p:spPr>
                <a:xfrm>
                  <a:off x="3563222" y="3790226"/>
                  <a:ext cx="13830" cy="19337"/>
                </a:xfrm>
                <a:custGeom>
                  <a:avLst/>
                  <a:gdLst/>
                  <a:rect l="l" t="t" r="r" b="b"/>
                  <a:pathLst>
                    <a:path w="108" h="151" extrusionOk="0">
                      <a:moveTo>
                        <a:pt x="0" y="0"/>
                      </a:moveTo>
                      <a:lnTo>
                        <a:pt x="0" y="151"/>
                      </a:lnTo>
                      <a:lnTo>
                        <a:pt x="108" y="151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56" name="Google Shape;4356;p72"/>
                <p:cNvSpPr/>
                <p:nvPr/>
              </p:nvSpPr>
              <p:spPr>
                <a:xfrm>
                  <a:off x="3563222" y="3677153"/>
                  <a:ext cx="13830" cy="55833"/>
                </a:xfrm>
                <a:custGeom>
                  <a:avLst/>
                  <a:gd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57" name="Google Shape;4357;p72"/>
                <p:cNvSpPr/>
                <p:nvPr/>
              </p:nvSpPr>
              <p:spPr>
                <a:xfrm>
                  <a:off x="3563222" y="3002040"/>
                  <a:ext cx="13830" cy="55833"/>
                </a:xfrm>
                <a:custGeom>
                  <a:avLst/>
                  <a:gd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58" name="Google Shape;4358;p72"/>
                <p:cNvSpPr/>
                <p:nvPr/>
              </p:nvSpPr>
              <p:spPr>
                <a:xfrm>
                  <a:off x="3563222" y="3113833"/>
                  <a:ext cx="13830" cy="57498"/>
                </a:xfrm>
                <a:custGeom>
                  <a:avLst/>
                  <a:gdLst/>
                  <a:rect l="l" t="t" r="r" b="b"/>
                  <a:pathLst>
                    <a:path w="108" h="449" extrusionOk="0">
                      <a:moveTo>
                        <a:pt x="0" y="0"/>
                      </a:moveTo>
                      <a:lnTo>
                        <a:pt x="0" y="448"/>
                      </a:lnTo>
                      <a:lnTo>
                        <a:pt x="108" y="44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59" name="Google Shape;4359;p72"/>
                <p:cNvSpPr/>
                <p:nvPr/>
              </p:nvSpPr>
              <p:spPr>
                <a:xfrm>
                  <a:off x="3563222" y="3338572"/>
                  <a:ext cx="13830" cy="57882"/>
                </a:xfrm>
                <a:custGeom>
                  <a:avLst/>
                  <a:gdLst/>
                  <a:rect l="l" t="t" r="r" b="b"/>
                  <a:pathLst>
                    <a:path w="108" h="452" extrusionOk="0">
                      <a:moveTo>
                        <a:pt x="0" y="1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60" name="Google Shape;4360;p72"/>
                <p:cNvSpPr/>
                <p:nvPr/>
              </p:nvSpPr>
              <p:spPr>
                <a:xfrm>
                  <a:off x="3563222" y="3227291"/>
                  <a:ext cx="13830" cy="55705"/>
                </a:xfrm>
                <a:custGeom>
                  <a:avLst/>
                  <a:gdLst/>
                  <a:rect l="l" t="t" r="r" b="b"/>
                  <a:pathLst>
                    <a:path w="108" h="435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61" name="Google Shape;4361;p72"/>
                <p:cNvSpPr/>
                <p:nvPr/>
              </p:nvSpPr>
              <p:spPr>
                <a:xfrm>
                  <a:off x="4161244" y="2921749"/>
                  <a:ext cx="16135" cy="56217"/>
                </a:xfrm>
                <a:custGeom>
                  <a:avLst/>
                  <a:gdLst/>
                  <a:rect l="l" t="t" r="r" b="b"/>
                  <a:pathLst>
                    <a:path w="126" h="439" extrusionOk="0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25" y="438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62" name="Google Shape;4362;p72"/>
                <p:cNvSpPr/>
                <p:nvPr/>
              </p:nvSpPr>
              <p:spPr>
                <a:xfrm>
                  <a:off x="4161244" y="2358685"/>
                  <a:ext cx="16135" cy="57498"/>
                </a:xfrm>
                <a:custGeom>
                  <a:avLst/>
                  <a:gdLst/>
                  <a:rect l="l" t="t" r="r" b="b"/>
                  <a:pathLst>
                    <a:path w="126" h="449" extrusionOk="0">
                      <a:moveTo>
                        <a:pt x="1" y="1"/>
                      </a:moveTo>
                      <a:lnTo>
                        <a:pt x="1" y="449"/>
                      </a:lnTo>
                      <a:lnTo>
                        <a:pt x="125" y="449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63" name="Google Shape;4363;p72"/>
                <p:cNvSpPr/>
                <p:nvPr/>
              </p:nvSpPr>
              <p:spPr>
                <a:xfrm>
                  <a:off x="4161244" y="2471759"/>
                  <a:ext cx="16135" cy="56217"/>
                </a:xfrm>
                <a:custGeom>
                  <a:avLst/>
                  <a:gdLst/>
                  <a:rect l="l" t="t" r="r" b="b"/>
                  <a:pathLst>
                    <a:path w="126" h="439" extrusionOk="0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25" y="438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64" name="Google Shape;4364;p72"/>
                <p:cNvSpPr/>
                <p:nvPr/>
              </p:nvSpPr>
              <p:spPr>
                <a:xfrm>
                  <a:off x="4161244" y="2583424"/>
                  <a:ext cx="16135" cy="58010"/>
                </a:xfrm>
                <a:custGeom>
                  <a:avLst/>
                  <a:gdLst/>
                  <a:rect l="l" t="t" r="r" b="b"/>
                  <a:pathLst>
                    <a:path w="126" h="453" extrusionOk="0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25" y="452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65" name="Google Shape;4365;p72"/>
                <p:cNvSpPr/>
                <p:nvPr/>
              </p:nvSpPr>
              <p:spPr>
                <a:xfrm>
                  <a:off x="4161244" y="3373787"/>
                  <a:ext cx="16135" cy="55705"/>
                </a:xfrm>
                <a:custGeom>
                  <a:avLst/>
                  <a:gdLst/>
                  <a:rect l="l" t="t" r="r" b="b"/>
                  <a:pathLst>
                    <a:path w="126" h="435" extrusionOk="0">
                      <a:moveTo>
                        <a:pt x="1" y="0"/>
                      </a:moveTo>
                      <a:lnTo>
                        <a:pt x="1" y="422"/>
                      </a:ln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422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66" name="Google Shape;4366;p72"/>
                <p:cNvSpPr/>
                <p:nvPr/>
              </p:nvSpPr>
              <p:spPr>
                <a:xfrm>
                  <a:off x="4393154" y="3710319"/>
                  <a:ext cx="57882" cy="22666"/>
                </a:xfrm>
                <a:custGeom>
                  <a:avLst/>
                  <a:gdLst/>
                  <a:rect l="l" t="t" r="r" b="b"/>
                  <a:pathLst>
                    <a:path w="452" h="177" extrusionOk="0">
                      <a:moveTo>
                        <a:pt x="30" y="0"/>
                      </a:moveTo>
                      <a:lnTo>
                        <a:pt x="1" y="108"/>
                      </a:lnTo>
                      <a:cubicBezTo>
                        <a:pt x="138" y="151"/>
                        <a:pt x="288" y="177"/>
                        <a:pt x="439" y="177"/>
                      </a:cubicBezTo>
                      <a:lnTo>
                        <a:pt x="452" y="69"/>
                      </a:lnTo>
                      <a:cubicBezTo>
                        <a:pt x="301" y="52"/>
                        <a:pt x="164" y="39"/>
                        <a:pt x="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67" name="Google Shape;4367;p72"/>
                <p:cNvSpPr/>
                <p:nvPr/>
              </p:nvSpPr>
              <p:spPr>
                <a:xfrm>
                  <a:off x="4161244" y="2696882"/>
                  <a:ext cx="16135" cy="55833"/>
                </a:xfrm>
                <a:custGeom>
                  <a:avLst/>
                  <a:gdLst/>
                  <a:rect l="l" t="t" r="r" b="b"/>
                  <a:pathLst>
                    <a:path w="126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68" name="Google Shape;4368;p72"/>
                <p:cNvSpPr/>
                <p:nvPr/>
              </p:nvSpPr>
              <p:spPr>
                <a:xfrm>
                  <a:off x="4168415" y="3483403"/>
                  <a:ext cx="29837" cy="57882"/>
                </a:xfrm>
                <a:custGeom>
                  <a:avLst/>
                  <a:gdLst/>
                  <a:rect l="l" t="t" r="r" b="b"/>
                  <a:pathLst>
                    <a:path w="233" h="452" extrusionOk="0">
                      <a:moveTo>
                        <a:pt x="108" y="1"/>
                      </a:moveTo>
                      <a:lnTo>
                        <a:pt x="0" y="27"/>
                      </a:lnTo>
                      <a:cubicBezTo>
                        <a:pt x="27" y="164"/>
                        <a:pt x="69" y="314"/>
                        <a:pt x="121" y="452"/>
                      </a:cubicBezTo>
                      <a:lnTo>
                        <a:pt x="233" y="409"/>
                      </a:lnTo>
                      <a:cubicBezTo>
                        <a:pt x="177" y="288"/>
                        <a:pt x="134" y="138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69" name="Google Shape;4369;p72"/>
                <p:cNvSpPr/>
                <p:nvPr/>
              </p:nvSpPr>
              <p:spPr>
                <a:xfrm>
                  <a:off x="4288532" y="3664603"/>
                  <a:ext cx="56217" cy="40338"/>
                </a:xfrm>
                <a:custGeom>
                  <a:avLst/>
                  <a:gdLst/>
                  <a:rect l="l" t="t" r="r" b="b"/>
                  <a:pathLst>
                    <a:path w="439" h="315" extrusionOk="0">
                      <a:moveTo>
                        <a:pt x="69" y="1"/>
                      </a:moveTo>
                      <a:lnTo>
                        <a:pt x="1" y="83"/>
                      </a:lnTo>
                      <a:cubicBezTo>
                        <a:pt x="125" y="181"/>
                        <a:pt x="259" y="246"/>
                        <a:pt x="396" y="315"/>
                      </a:cubicBezTo>
                      <a:lnTo>
                        <a:pt x="439" y="220"/>
                      </a:lnTo>
                      <a:cubicBezTo>
                        <a:pt x="314" y="151"/>
                        <a:pt x="193" y="83"/>
                        <a:pt x="6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70" name="Google Shape;4370;p72"/>
                <p:cNvSpPr/>
                <p:nvPr/>
              </p:nvSpPr>
              <p:spPr>
                <a:xfrm>
                  <a:off x="4210290" y="3584696"/>
                  <a:ext cx="45332" cy="54168"/>
                </a:xfrm>
                <a:custGeom>
                  <a:avLst/>
                  <a:gdLst/>
                  <a:rect l="l" t="t" r="r" b="b"/>
                  <a:pathLst>
                    <a:path w="354" h="423" extrusionOk="0">
                      <a:moveTo>
                        <a:pt x="95" y="1"/>
                      </a:moveTo>
                      <a:lnTo>
                        <a:pt x="0" y="69"/>
                      </a:lnTo>
                      <a:cubicBezTo>
                        <a:pt x="82" y="190"/>
                        <a:pt x="177" y="314"/>
                        <a:pt x="285" y="422"/>
                      </a:cubicBezTo>
                      <a:lnTo>
                        <a:pt x="353" y="341"/>
                      </a:lnTo>
                      <a:cubicBezTo>
                        <a:pt x="259" y="233"/>
                        <a:pt x="177" y="122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71" name="Google Shape;4371;p72"/>
                <p:cNvSpPr/>
                <p:nvPr/>
              </p:nvSpPr>
              <p:spPr>
                <a:xfrm>
                  <a:off x="3857879" y="1971571"/>
                  <a:ext cx="57882" cy="17288"/>
                </a:xfrm>
                <a:custGeom>
                  <a:avLst/>
                  <a:gdLst/>
                  <a:rect l="l" t="t" r="r" b="b"/>
                  <a:pathLst>
                    <a:path w="452" h="135" extrusionOk="0">
                      <a:moveTo>
                        <a:pt x="0" y="0"/>
                      </a:moveTo>
                      <a:lnTo>
                        <a:pt x="13" y="108"/>
                      </a:lnTo>
                      <a:lnTo>
                        <a:pt x="95" y="108"/>
                      </a:lnTo>
                      <a:cubicBezTo>
                        <a:pt x="206" y="108"/>
                        <a:pt x="327" y="121"/>
                        <a:pt x="435" y="134"/>
                      </a:cubicBezTo>
                      <a:lnTo>
                        <a:pt x="451" y="26"/>
                      </a:lnTo>
                      <a:cubicBezTo>
                        <a:pt x="340" y="13"/>
                        <a:pt x="219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72" name="Google Shape;4372;p72"/>
                <p:cNvSpPr/>
                <p:nvPr/>
              </p:nvSpPr>
              <p:spPr>
                <a:xfrm>
                  <a:off x="4161244" y="2245228"/>
                  <a:ext cx="16135" cy="57498"/>
                </a:xfrm>
                <a:custGeom>
                  <a:avLst/>
                  <a:gdLst/>
                  <a:rect l="l" t="t" r="r" b="b"/>
                  <a:pathLst>
                    <a:path w="126" h="449" extrusionOk="0">
                      <a:moveTo>
                        <a:pt x="109" y="1"/>
                      </a:moveTo>
                      <a:lnTo>
                        <a:pt x="1" y="14"/>
                      </a:lnTo>
                      <a:lnTo>
                        <a:pt x="1" y="259"/>
                      </a:lnTo>
                      <a:lnTo>
                        <a:pt x="1" y="449"/>
                      </a:lnTo>
                      <a:lnTo>
                        <a:pt x="125" y="449"/>
                      </a:lnTo>
                      <a:lnTo>
                        <a:pt x="125" y="259"/>
                      </a:lnTo>
                      <a:cubicBezTo>
                        <a:pt x="125" y="164"/>
                        <a:pt x="109" y="83"/>
                        <a:pt x="10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73" name="Google Shape;4373;p72"/>
                <p:cNvSpPr/>
                <p:nvPr/>
              </p:nvSpPr>
              <p:spPr>
                <a:xfrm>
                  <a:off x="4129870" y="2135227"/>
                  <a:ext cx="33167" cy="57882"/>
                </a:xfrm>
                <a:custGeom>
                  <a:avLst/>
                  <a:gdLst/>
                  <a:rect l="l" t="t" r="r" b="b"/>
                  <a:pathLst>
                    <a:path w="259" h="452" extrusionOk="0">
                      <a:moveTo>
                        <a:pt x="96" y="0"/>
                      </a:moveTo>
                      <a:lnTo>
                        <a:pt x="1" y="56"/>
                      </a:lnTo>
                      <a:cubicBezTo>
                        <a:pt x="56" y="177"/>
                        <a:pt x="109" y="314"/>
                        <a:pt x="151" y="451"/>
                      </a:cubicBezTo>
                      <a:lnTo>
                        <a:pt x="259" y="422"/>
                      </a:lnTo>
                      <a:cubicBezTo>
                        <a:pt x="220" y="275"/>
                        <a:pt x="164" y="138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74" name="Google Shape;4374;p72"/>
                <p:cNvSpPr/>
                <p:nvPr/>
              </p:nvSpPr>
              <p:spPr>
                <a:xfrm>
                  <a:off x="4062129" y="2046484"/>
                  <a:ext cx="48662" cy="50711"/>
                </a:xfrm>
                <a:custGeom>
                  <a:avLst/>
                  <a:gdLst/>
                  <a:rect l="l" t="t" r="r" b="b"/>
                  <a:pathLst>
                    <a:path w="380" h="396" extrusionOk="0">
                      <a:moveTo>
                        <a:pt x="66" y="0"/>
                      </a:moveTo>
                      <a:lnTo>
                        <a:pt x="0" y="82"/>
                      </a:lnTo>
                      <a:cubicBezTo>
                        <a:pt x="108" y="177"/>
                        <a:pt x="203" y="285"/>
                        <a:pt x="285" y="396"/>
                      </a:cubicBezTo>
                      <a:lnTo>
                        <a:pt x="379" y="327"/>
                      </a:lnTo>
                      <a:cubicBezTo>
                        <a:pt x="285" y="203"/>
                        <a:pt x="177" y="95"/>
                        <a:pt x="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75" name="Google Shape;4375;p72"/>
                <p:cNvSpPr/>
                <p:nvPr/>
              </p:nvSpPr>
              <p:spPr>
                <a:xfrm>
                  <a:off x="3965830" y="1988731"/>
                  <a:ext cx="57882" cy="36881"/>
                </a:xfrm>
                <a:custGeom>
                  <a:avLst/>
                  <a:gdLst/>
                  <a:rect l="l" t="t" r="r" b="b"/>
                  <a:pathLst>
                    <a:path w="452" h="288" extrusionOk="0">
                      <a:moveTo>
                        <a:pt x="43" y="0"/>
                      </a:moveTo>
                      <a:lnTo>
                        <a:pt x="0" y="95"/>
                      </a:lnTo>
                      <a:cubicBezTo>
                        <a:pt x="138" y="151"/>
                        <a:pt x="275" y="206"/>
                        <a:pt x="396" y="288"/>
                      </a:cubicBezTo>
                      <a:lnTo>
                        <a:pt x="452" y="193"/>
                      </a:lnTo>
                      <a:cubicBezTo>
                        <a:pt x="327" y="111"/>
                        <a:pt x="193" y="56"/>
                        <a:pt x="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76" name="Google Shape;4376;p72"/>
                <p:cNvSpPr/>
                <p:nvPr/>
              </p:nvSpPr>
              <p:spPr>
                <a:xfrm>
                  <a:off x="4161244" y="3260329"/>
                  <a:ext cx="16135" cy="55833"/>
                </a:xfrm>
                <a:custGeom>
                  <a:avLst/>
                  <a:gdLst/>
                  <a:rect l="l" t="t" r="r" b="b"/>
                  <a:pathLst>
                    <a:path w="126" h="436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77" name="Google Shape;4377;p72"/>
                <p:cNvSpPr/>
                <p:nvPr/>
              </p:nvSpPr>
              <p:spPr>
                <a:xfrm>
                  <a:off x="4161244" y="3035079"/>
                  <a:ext cx="16135" cy="56217"/>
                </a:xfrm>
                <a:custGeom>
                  <a:avLst/>
                  <a:gdLst/>
                  <a:rect l="l" t="t" r="r" b="b"/>
                  <a:pathLst>
                    <a:path w="126" h="439" extrusionOk="0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25" y="439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78" name="Google Shape;4378;p72"/>
                <p:cNvSpPr/>
                <p:nvPr/>
              </p:nvSpPr>
              <p:spPr>
                <a:xfrm>
                  <a:off x="4161244" y="2810340"/>
                  <a:ext cx="16135" cy="55833"/>
                </a:xfrm>
                <a:custGeom>
                  <a:avLst/>
                  <a:gdLst/>
                  <a:rect l="l" t="t" r="r" b="b"/>
                  <a:pathLst>
                    <a:path w="126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79" name="Google Shape;4379;p72"/>
                <p:cNvSpPr/>
                <p:nvPr/>
              </p:nvSpPr>
              <p:spPr>
                <a:xfrm>
                  <a:off x="4161244" y="3146872"/>
                  <a:ext cx="16135" cy="57498"/>
                </a:xfrm>
                <a:custGeom>
                  <a:avLst/>
                  <a:gdLst/>
                  <a:rect l="l" t="t" r="r" b="b"/>
                  <a:pathLst>
                    <a:path w="126" h="449" extrusionOk="0">
                      <a:moveTo>
                        <a:pt x="1" y="1"/>
                      </a:moveTo>
                      <a:lnTo>
                        <a:pt x="1" y="448"/>
                      </a:lnTo>
                      <a:lnTo>
                        <a:pt x="125" y="448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80" name="Google Shape;4380;p72"/>
                <p:cNvSpPr/>
                <p:nvPr/>
              </p:nvSpPr>
              <p:spPr>
                <a:xfrm>
                  <a:off x="4761060" y="1231918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81" name="Google Shape;4381;p72"/>
                <p:cNvSpPr/>
                <p:nvPr/>
              </p:nvSpPr>
              <p:spPr>
                <a:xfrm>
                  <a:off x="4761060" y="1343711"/>
                  <a:ext cx="14342" cy="57498"/>
                </a:xfrm>
                <a:custGeom>
                  <a:avLst/>
                  <a:gdLst/>
                  <a:rect l="l" t="t" r="r" b="b"/>
                  <a:pathLst>
                    <a:path w="112" h="449" extrusionOk="0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82" name="Google Shape;4382;p72"/>
                <p:cNvSpPr/>
                <p:nvPr/>
              </p:nvSpPr>
              <p:spPr>
                <a:xfrm>
                  <a:off x="4761060" y="1003338"/>
                  <a:ext cx="14342" cy="59547"/>
                </a:xfrm>
                <a:custGeom>
                  <a:avLst/>
                  <a:gdLst/>
                  <a:rect l="l" t="t" r="r" b="b"/>
                  <a:pathLst>
                    <a:path w="112" h="465" extrusionOk="0">
                      <a:moveTo>
                        <a:pt x="1" y="1"/>
                      </a:moveTo>
                      <a:lnTo>
                        <a:pt x="1" y="27"/>
                      </a:lnTo>
                      <a:lnTo>
                        <a:pt x="1" y="436"/>
                      </a:lnTo>
                      <a:lnTo>
                        <a:pt x="1" y="465"/>
                      </a:lnTo>
                      <a:lnTo>
                        <a:pt x="112" y="465"/>
                      </a:lnTo>
                      <a:lnTo>
                        <a:pt x="112" y="436"/>
                      </a:lnTo>
                      <a:lnTo>
                        <a:pt x="112" y="27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83" name="Google Shape;4383;p72"/>
                <p:cNvSpPr/>
                <p:nvPr/>
              </p:nvSpPr>
              <p:spPr>
                <a:xfrm>
                  <a:off x="4761060" y="1118460"/>
                  <a:ext cx="14342" cy="57882"/>
                </a:xfrm>
                <a:custGeom>
                  <a:avLst/>
                  <a:gdLst/>
                  <a:rect l="l" t="t" r="r" b="b"/>
                  <a:pathLst>
                    <a:path w="112" h="452" extrusionOk="0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84" name="Google Shape;4384;p72"/>
                <p:cNvSpPr/>
                <p:nvPr/>
              </p:nvSpPr>
              <p:spPr>
                <a:xfrm>
                  <a:off x="4761060" y="2020105"/>
                  <a:ext cx="14342" cy="56217"/>
                </a:xfrm>
                <a:custGeom>
                  <a:avLst/>
                  <a:gdLst/>
                  <a:rect l="l" t="t" r="r" b="b"/>
                  <a:pathLst>
                    <a:path w="112" h="439" extrusionOk="0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85" name="Google Shape;4385;p72"/>
                <p:cNvSpPr/>
                <p:nvPr/>
              </p:nvSpPr>
              <p:spPr>
                <a:xfrm>
                  <a:off x="4761060" y="2131898"/>
                  <a:ext cx="14342" cy="57370"/>
                </a:xfrm>
                <a:custGeom>
                  <a:avLst/>
                  <a:gdLst/>
                  <a:rect l="l" t="t" r="r" b="b"/>
                  <a:pathLst>
                    <a:path w="112" h="448" extrusionOk="0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86" name="Google Shape;4386;p72"/>
                <p:cNvSpPr/>
                <p:nvPr/>
              </p:nvSpPr>
              <p:spPr>
                <a:xfrm>
                  <a:off x="4761060" y="1456657"/>
                  <a:ext cx="14342" cy="56217"/>
                </a:xfrm>
                <a:custGeom>
                  <a:avLst/>
                  <a:gdLst/>
                  <a:rect l="l" t="t" r="r" b="b"/>
                  <a:pathLst>
                    <a:path w="112" h="439" extrusionOk="0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87" name="Google Shape;4387;p72"/>
                <p:cNvSpPr/>
                <p:nvPr/>
              </p:nvSpPr>
              <p:spPr>
                <a:xfrm>
                  <a:off x="4761060" y="2245228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88" name="Google Shape;4388;p72"/>
                <p:cNvSpPr/>
                <p:nvPr/>
              </p:nvSpPr>
              <p:spPr>
                <a:xfrm>
                  <a:off x="4761060" y="1570115"/>
                  <a:ext cx="14342" cy="56217"/>
                </a:xfrm>
                <a:custGeom>
                  <a:avLst/>
                  <a:gdLst/>
                  <a:rect l="l" t="t" r="r" b="b"/>
                  <a:pathLst>
                    <a:path w="112" h="439" extrusionOk="0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89" name="Google Shape;4389;p72"/>
                <p:cNvSpPr/>
                <p:nvPr/>
              </p:nvSpPr>
              <p:spPr>
                <a:xfrm>
                  <a:off x="4761060" y="1681908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90" name="Google Shape;4390;p72"/>
                <p:cNvSpPr/>
                <p:nvPr/>
              </p:nvSpPr>
              <p:spPr>
                <a:xfrm>
                  <a:off x="4761060" y="1906647"/>
                  <a:ext cx="14342" cy="57882"/>
                </a:xfrm>
                <a:custGeom>
                  <a:avLst/>
                  <a:gdLst/>
                  <a:rect l="l" t="t" r="r" b="b"/>
                  <a:pathLst>
                    <a:path w="112" h="452" extrusionOk="0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91" name="Google Shape;4391;p72"/>
                <p:cNvSpPr/>
                <p:nvPr/>
              </p:nvSpPr>
              <p:spPr>
                <a:xfrm>
                  <a:off x="4761060" y="1795366"/>
                  <a:ext cx="14342" cy="55705"/>
                </a:xfrm>
                <a:custGeom>
                  <a:avLst/>
                  <a:gdLst/>
                  <a:rect l="l" t="t" r="r" b="b"/>
                  <a:pathLst>
                    <a:path w="112" h="435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92" name="Google Shape;4392;p72"/>
                <p:cNvSpPr/>
                <p:nvPr/>
              </p:nvSpPr>
              <p:spPr>
                <a:xfrm>
                  <a:off x="4761060" y="328609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93" name="Google Shape;4393;p72"/>
                <p:cNvSpPr/>
                <p:nvPr/>
              </p:nvSpPr>
              <p:spPr>
                <a:xfrm>
                  <a:off x="4761060" y="440018"/>
                  <a:ext cx="14342" cy="56217"/>
                </a:xfrm>
                <a:custGeom>
                  <a:avLst/>
                  <a:gdLst/>
                  <a:rect l="l" t="t" r="r" b="b"/>
                  <a:pathLst>
                    <a:path w="112" h="439" extrusionOk="0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94" name="Google Shape;4394;p72"/>
                <p:cNvSpPr/>
                <p:nvPr/>
              </p:nvSpPr>
              <p:spPr>
                <a:xfrm>
                  <a:off x="4761060" y="101822"/>
                  <a:ext cx="14342" cy="57370"/>
                </a:xfrm>
                <a:custGeom>
                  <a:avLst/>
                  <a:gdLst/>
                  <a:rect l="l" t="t" r="r" b="b"/>
                  <a:pathLst>
                    <a:path w="112" h="448" extrusionOk="0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95" name="Google Shape;4395;p72"/>
                <p:cNvSpPr/>
                <p:nvPr/>
              </p:nvSpPr>
              <p:spPr>
                <a:xfrm>
                  <a:off x="4761060" y="215152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96" name="Google Shape;4396;p72"/>
                <p:cNvSpPr/>
                <p:nvPr/>
              </p:nvSpPr>
              <p:spPr>
                <a:xfrm>
                  <a:off x="4761060" y="553476"/>
                  <a:ext cx="14342" cy="55705"/>
                </a:xfrm>
                <a:custGeom>
                  <a:avLst/>
                  <a:gdLst/>
                  <a:rect l="l" t="t" r="r" b="b"/>
                  <a:pathLst>
                    <a:path w="112" h="435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97" name="Google Shape;4397;p72"/>
                <p:cNvSpPr/>
                <p:nvPr/>
              </p:nvSpPr>
              <p:spPr>
                <a:xfrm>
                  <a:off x="4761060" y="665141"/>
                  <a:ext cx="14342" cy="57498"/>
                </a:xfrm>
                <a:custGeom>
                  <a:avLst/>
                  <a:gdLst/>
                  <a:rect l="l" t="t" r="r" b="b"/>
                  <a:pathLst>
                    <a:path w="112" h="449" extrusionOk="0">
                      <a:moveTo>
                        <a:pt x="1" y="1"/>
                      </a:moveTo>
                      <a:lnTo>
                        <a:pt x="1" y="449"/>
                      </a:lnTo>
                      <a:lnTo>
                        <a:pt x="112" y="44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98" name="Google Shape;4398;p72"/>
                <p:cNvSpPr/>
                <p:nvPr/>
              </p:nvSpPr>
              <p:spPr>
                <a:xfrm>
                  <a:off x="4761060" y="778599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99" name="Google Shape;4399;p72"/>
                <p:cNvSpPr/>
                <p:nvPr/>
              </p:nvSpPr>
              <p:spPr>
                <a:xfrm>
                  <a:off x="4761060" y="889880"/>
                  <a:ext cx="14342" cy="58010"/>
                </a:xfrm>
                <a:custGeom>
                  <a:avLst/>
                  <a:gdLst/>
                  <a:rect l="l" t="t" r="r" b="b"/>
                  <a:pathLst>
                    <a:path w="112" h="453" extrusionOk="0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400" name="Google Shape;4400;p72"/>
                <p:cNvSpPr/>
                <p:nvPr/>
              </p:nvSpPr>
              <p:spPr>
                <a:xfrm>
                  <a:off x="4761060" y="2921749"/>
                  <a:ext cx="14342" cy="56217"/>
                </a:xfrm>
                <a:custGeom>
                  <a:avLst/>
                  <a:gdLst/>
                  <a:rect l="l" t="t" r="r" b="b"/>
                  <a:pathLst>
                    <a:path w="112" h="439" extrusionOk="0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401" name="Google Shape;4401;p72"/>
                <p:cNvSpPr/>
                <p:nvPr/>
              </p:nvSpPr>
              <p:spPr>
                <a:xfrm>
                  <a:off x="4761060" y="2358685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48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402" name="Google Shape;4402;p72"/>
                <p:cNvSpPr/>
                <p:nvPr/>
              </p:nvSpPr>
              <p:spPr>
                <a:xfrm>
                  <a:off x="4761060" y="2470094"/>
                  <a:ext cx="14342" cy="57882"/>
                </a:xfrm>
                <a:custGeom>
                  <a:avLst/>
                  <a:gdLst/>
                  <a:rect l="l" t="t" r="r" b="b"/>
                  <a:pathLst>
                    <a:path w="112" h="452" extrusionOk="0">
                      <a:moveTo>
                        <a:pt x="1" y="0"/>
                      </a:moveTo>
                      <a:lnTo>
                        <a:pt x="1" y="451"/>
                      </a:lnTo>
                      <a:lnTo>
                        <a:pt x="112" y="451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403" name="Google Shape;4403;p72"/>
                <p:cNvSpPr/>
                <p:nvPr/>
              </p:nvSpPr>
              <p:spPr>
                <a:xfrm>
                  <a:off x="4761060" y="2583424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404" name="Google Shape;4404;p72"/>
                <p:cNvSpPr/>
                <p:nvPr/>
              </p:nvSpPr>
              <p:spPr>
                <a:xfrm>
                  <a:off x="4761060" y="3368281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22"/>
                      </a:ln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42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405" name="Google Shape;4405;p72"/>
                <p:cNvSpPr/>
                <p:nvPr/>
              </p:nvSpPr>
              <p:spPr>
                <a:xfrm>
                  <a:off x="4485739" y="3710319"/>
                  <a:ext cx="59547" cy="22666"/>
                </a:xfrm>
                <a:custGeom>
                  <a:avLst/>
                  <a:gdLst/>
                  <a:rect l="l" t="t" r="r" b="b"/>
                  <a:pathLst>
                    <a:path w="465" h="177" extrusionOk="0">
                      <a:moveTo>
                        <a:pt x="435" y="0"/>
                      </a:moveTo>
                      <a:cubicBezTo>
                        <a:pt x="288" y="26"/>
                        <a:pt x="150" y="52"/>
                        <a:pt x="0" y="69"/>
                      </a:cubicBezTo>
                      <a:lnTo>
                        <a:pt x="13" y="177"/>
                      </a:lnTo>
                      <a:cubicBezTo>
                        <a:pt x="163" y="164"/>
                        <a:pt x="314" y="134"/>
                        <a:pt x="464" y="108"/>
                      </a:cubicBezTo>
                      <a:lnTo>
                        <a:pt x="4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406" name="Google Shape;4406;p72"/>
                <p:cNvSpPr/>
                <p:nvPr/>
              </p:nvSpPr>
              <p:spPr>
                <a:xfrm>
                  <a:off x="4761060" y="2696882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407" name="Google Shape;4407;p72"/>
                <p:cNvSpPr/>
                <p:nvPr/>
              </p:nvSpPr>
              <p:spPr>
                <a:xfrm>
                  <a:off x="4740187" y="3480074"/>
                  <a:ext cx="29837" cy="57498"/>
                </a:xfrm>
                <a:custGeom>
                  <a:avLst/>
                  <a:gdLst/>
                  <a:rect l="l" t="t" r="r" b="b"/>
                  <a:pathLst>
                    <a:path w="233" h="449" extrusionOk="0">
                      <a:moveTo>
                        <a:pt x="125" y="0"/>
                      </a:moveTo>
                      <a:cubicBezTo>
                        <a:pt x="98" y="134"/>
                        <a:pt x="56" y="272"/>
                        <a:pt x="0" y="409"/>
                      </a:cubicBezTo>
                      <a:lnTo>
                        <a:pt x="98" y="448"/>
                      </a:lnTo>
                      <a:cubicBezTo>
                        <a:pt x="151" y="314"/>
                        <a:pt x="206" y="164"/>
                        <a:pt x="232" y="13"/>
                      </a:cubicBez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408" name="Google Shape;4408;p72"/>
                <p:cNvSpPr/>
                <p:nvPr/>
              </p:nvSpPr>
              <p:spPr>
                <a:xfrm>
                  <a:off x="4592025" y="3662938"/>
                  <a:ext cx="56217" cy="42003"/>
                </a:xfrm>
                <a:custGeom>
                  <a:avLst/>
                  <a:gdLst/>
                  <a:rect l="l" t="t" r="r" b="b"/>
                  <a:pathLst>
                    <a:path w="439" h="328" extrusionOk="0">
                      <a:moveTo>
                        <a:pt x="370" y="1"/>
                      </a:moveTo>
                      <a:cubicBezTo>
                        <a:pt x="259" y="83"/>
                        <a:pt x="138" y="164"/>
                        <a:pt x="0" y="220"/>
                      </a:cubicBezTo>
                      <a:lnTo>
                        <a:pt x="56" y="328"/>
                      </a:lnTo>
                      <a:cubicBezTo>
                        <a:pt x="193" y="259"/>
                        <a:pt x="314" y="177"/>
                        <a:pt x="438" y="96"/>
                      </a:cubicBez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409" name="Google Shape;4409;p72"/>
                <p:cNvSpPr/>
                <p:nvPr/>
              </p:nvSpPr>
              <p:spPr>
                <a:xfrm>
                  <a:off x="4681153" y="3580982"/>
                  <a:ext cx="45332" cy="52376"/>
                </a:xfrm>
                <a:custGeom>
                  <a:avLst/>
                  <a:gdLst/>
                  <a:rect l="l" t="t" r="r" b="b"/>
                  <a:pathLst>
                    <a:path w="354" h="409" extrusionOk="0">
                      <a:moveTo>
                        <a:pt x="259" y="0"/>
                      </a:moveTo>
                      <a:cubicBezTo>
                        <a:pt x="190" y="124"/>
                        <a:pt x="95" y="232"/>
                        <a:pt x="1" y="343"/>
                      </a:cubicBezTo>
                      <a:lnTo>
                        <a:pt x="82" y="409"/>
                      </a:lnTo>
                      <a:cubicBezTo>
                        <a:pt x="177" y="301"/>
                        <a:pt x="272" y="180"/>
                        <a:pt x="354" y="56"/>
                      </a:cubicBezTo>
                      <a:lnTo>
                        <a:pt x="2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410" name="Google Shape;4410;p72"/>
                <p:cNvSpPr/>
                <p:nvPr/>
              </p:nvSpPr>
              <p:spPr>
                <a:xfrm>
                  <a:off x="4761060" y="3260329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411" name="Google Shape;4411;p72"/>
                <p:cNvSpPr/>
                <p:nvPr/>
              </p:nvSpPr>
              <p:spPr>
                <a:xfrm>
                  <a:off x="4761060" y="3035079"/>
                  <a:ext cx="14342" cy="56217"/>
                </a:xfrm>
                <a:custGeom>
                  <a:avLst/>
                  <a:gdLst/>
                  <a:rect l="l" t="t" r="r" b="b"/>
                  <a:pathLst>
                    <a:path w="112" h="439" extrusionOk="0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412" name="Google Shape;4412;p72"/>
                <p:cNvSpPr/>
                <p:nvPr/>
              </p:nvSpPr>
              <p:spPr>
                <a:xfrm>
                  <a:off x="4761060" y="2808675"/>
                  <a:ext cx="14342" cy="55833"/>
                </a:xfrm>
                <a:custGeom>
                  <a:avLst/>
                  <a:gdLst/>
                  <a:rect l="l" t="t" r="r" b="b"/>
                  <a:pathLst>
                    <a:path w="112" h="436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413" name="Google Shape;4413;p72"/>
                <p:cNvSpPr/>
                <p:nvPr/>
              </p:nvSpPr>
              <p:spPr>
                <a:xfrm>
                  <a:off x="4761060" y="3146872"/>
                  <a:ext cx="14342" cy="57498"/>
                </a:xfrm>
                <a:custGeom>
                  <a:avLst/>
                  <a:gdLst/>
                  <a:rect l="l" t="t" r="r" b="b"/>
                  <a:pathLst>
                    <a:path w="112" h="449" extrusionOk="0">
                      <a:moveTo>
                        <a:pt x="1" y="1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</p:grpSp>
      </p:grpSp>
      <p:grpSp>
        <p:nvGrpSpPr>
          <p:cNvPr id="4414" name="Google Shape;4414;p72"/>
          <p:cNvGrpSpPr/>
          <p:nvPr/>
        </p:nvGrpSpPr>
        <p:grpSpPr>
          <a:xfrm rot="0">
            <a:off x="5663906" y="874583"/>
            <a:ext cx="2044755" cy="3526349"/>
            <a:chOff x="5496723" y="582148"/>
            <a:chExt cx="2400229" cy="4155980"/>
          </a:xfrm>
        </p:grpSpPr>
        <p:grpSp>
          <p:nvGrpSpPr>
            <p:cNvPr id="4415" name="Google Shape;4415;p72"/>
            <p:cNvGrpSpPr/>
            <p:nvPr/>
          </p:nvGrpSpPr>
          <p:grpSpPr>
            <a:xfrm rot="706112">
              <a:off x="5814837" y="1291729"/>
              <a:ext cx="1764001" cy="3301203"/>
              <a:chOff x="5120779" y="818439"/>
              <a:chExt cx="1836564" cy="3437000"/>
            </a:xfrm>
          </p:grpSpPr>
          <p:sp>
            <p:nvSpPr>
              <p:cNvPr id="4416" name="Google Shape;4416;p72"/>
              <p:cNvSpPr/>
              <p:nvPr/>
            </p:nvSpPr>
            <p:spPr>
              <a:xfrm>
                <a:off x="5120779" y="818439"/>
                <a:ext cx="1836564" cy="3437000"/>
              </a:xfrm>
              <a:custGeom>
                <a:avLst/>
                <a:gdLst/>
                <a:rect l="l" t="t" r="r" b="b"/>
                <a:pathLst>
                  <a:path w="37357" h="69911" extrusionOk="0">
                    <a:moveTo>
                      <a:pt x="3283" y="0"/>
                    </a:moveTo>
                    <a:cubicBezTo>
                      <a:pt x="1520" y="0"/>
                      <a:pt x="1" y="1520"/>
                      <a:pt x="1" y="3435"/>
                    </a:cubicBezTo>
                    <a:lnTo>
                      <a:pt x="1" y="66627"/>
                    </a:lnTo>
                    <a:cubicBezTo>
                      <a:pt x="1" y="68390"/>
                      <a:pt x="1520" y="69910"/>
                      <a:pt x="3283" y="69910"/>
                    </a:cubicBezTo>
                    <a:lnTo>
                      <a:pt x="34074" y="69910"/>
                    </a:lnTo>
                    <a:cubicBezTo>
                      <a:pt x="35837" y="69910"/>
                      <a:pt x="37357" y="68390"/>
                      <a:pt x="37357" y="66627"/>
                    </a:cubicBezTo>
                    <a:lnTo>
                      <a:pt x="37357" y="3435"/>
                    </a:lnTo>
                    <a:cubicBezTo>
                      <a:pt x="37357" y="1520"/>
                      <a:pt x="35837" y="0"/>
                      <a:pt x="34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17" name="Google Shape;4417;p72"/>
              <p:cNvSpPr/>
              <p:nvPr/>
            </p:nvSpPr>
            <p:spPr>
              <a:xfrm>
                <a:off x="5819675" y="947325"/>
                <a:ext cx="438600" cy="723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18" name="Google Shape;4418;p72"/>
              <p:cNvSpPr/>
              <p:nvPr/>
            </p:nvSpPr>
            <p:spPr>
              <a:xfrm>
                <a:off x="5878717" y="3947980"/>
                <a:ext cx="320700" cy="1938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4419" name="Google Shape;4419;p72"/>
            <p:cNvSpPr/>
            <p:nvPr/>
          </p:nvSpPr>
          <p:spPr>
            <a:xfrm>
              <a:off x="6489650" y="582148"/>
              <a:ext cx="1249500" cy="397200"/>
            </a:xfrm>
            <a:prstGeom prst="wedgeRectCallout">
              <a:avLst>
                <a:gd name="adj1" fmla="val -11597"/>
                <a:gd name="adj2" fmla="val 110983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" sz="1600" b="1">
                  <a:solidFill>
                    <a:schemeClr val="accent5"/>
                  </a:solidFill>
                  <a:latin typeface="Poppins"/>
                  <a:ea typeface="Poppins"/>
                  <a:cs typeface="Poppins"/>
                  <a:sym typeface="Poppins"/>
                </a:rPr>
                <a:t> CLEAN!</a:t>
              </a:r>
              <a:endParaRPr sz="1600" b="1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4420" name="Google Shape;4420;p72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 rot="703432">
            <a:off x="6034749" y="1687632"/>
            <a:ext cx="1321062" cy="228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#순창 #쾌감 #강박증&#10;&#10;미세먼지 없는 깨끗한 순창을 만들기 위해 노면청소차가 움직인다!&#10;묘한 쾌감이 느껴지는 노면청소차 청소 영상&#10;&#10;평소에 궁금했던 내부모습부터 처리과정까지&#10;&#10;노면청소차의 모든걸 보여드리겠습니다" id="2399" name="Google Shape;2399;p30" title="미세먼지 없는 깨끗한 순창!! 클린 순창!! 노면청소차 언박싱~~~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00" y="2499302"/>
            <a:ext cx="3462225" cy="186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0" name="Google Shape;2400;p30"/>
          <p:cNvGrpSpPr/>
          <p:nvPr/>
        </p:nvGrpSpPr>
        <p:grpSpPr>
          <a:xfrm>
            <a:off x="792551" y="883649"/>
            <a:ext cx="323898" cy="314735"/>
            <a:chOff x="1245075" y="1721956"/>
            <a:chExt cx="323898" cy="314735"/>
          </a:xfrm>
        </p:grpSpPr>
        <p:sp>
          <p:nvSpPr>
            <p:cNvPr id="2401" name="Google Shape;2401;p30"/>
            <p:cNvSpPr/>
            <p:nvPr/>
          </p:nvSpPr>
          <p:spPr>
            <a:xfrm>
              <a:off x="1245075" y="1914357"/>
              <a:ext cx="56548" cy="45134"/>
            </a:xfrm>
            <a:custGeom>
              <a:rect b="b" l="l" r="r" t="t"/>
              <a:pathLst>
                <a:path extrusionOk="0" h="601" w="753">
                  <a:moveTo>
                    <a:pt x="0" y="0"/>
                  </a:moveTo>
                  <a:lnTo>
                    <a:pt x="0" y="601"/>
                  </a:lnTo>
                  <a:lnTo>
                    <a:pt x="427" y="601"/>
                  </a:lnTo>
                  <a:lnTo>
                    <a:pt x="753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02" name="Google Shape;2402;p30"/>
            <p:cNvSpPr/>
            <p:nvPr/>
          </p:nvSpPr>
          <p:spPr>
            <a:xfrm>
              <a:off x="1245075" y="1796453"/>
              <a:ext cx="154400" cy="133674"/>
            </a:xfrm>
            <a:custGeom>
              <a:rect b="b" l="l" r="r" t="t"/>
              <a:pathLst>
                <a:path extrusionOk="0" h="1780" w="2056">
                  <a:moveTo>
                    <a:pt x="0" y="0"/>
                  </a:moveTo>
                  <a:lnTo>
                    <a:pt x="0" y="1266"/>
                  </a:lnTo>
                  <a:lnTo>
                    <a:pt x="1361" y="1780"/>
                  </a:lnTo>
                  <a:lnTo>
                    <a:pt x="2055" y="1056"/>
                  </a:lnTo>
                  <a:lnTo>
                    <a:pt x="2055" y="210"/>
                  </a:lnTo>
                  <a:lnTo>
                    <a:pt x="1751" y="275"/>
                  </a:lnTo>
                  <a:cubicBezTo>
                    <a:pt x="1542" y="695"/>
                    <a:pt x="1238" y="999"/>
                    <a:pt x="1209" y="1028"/>
                  </a:cubicBezTo>
                  <a:lnTo>
                    <a:pt x="1115" y="1114"/>
                  </a:lnTo>
                  <a:lnTo>
                    <a:pt x="1028" y="1028"/>
                  </a:lnTo>
                  <a:cubicBezTo>
                    <a:pt x="999" y="999"/>
                    <a:pt x="572" y="572"/>
                    <a:pt x="391" y="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03" name="Google Shape;2403;p30"/>
            <p:cNvSpPr/>
            <p:nvPr/>
          </p:nvSpPr>
          <p:spPr>
            <a:xfrm>
              <a:off x="1245075" y="1927950"/>
              <a:ext cx="156578" cy="108741"/>
            </a:xfrm>
            <a:custGeom>
              <a:rect b="b" l="l" r="r" t="t"/>
              <a:pathLst>
                <a:path extrusionOk="0" h="1448" w="2085">
                  <a:moveTo>
                    <a:pt x="1751" y="0"/>
                  </a:moveTo>
                  <a:lnTo>
                    <a:pt x="1419" y="333"/>
                  </a:lnTo>
                  <a:lnTo>
                    <a:pt x="1028" y="181"/>
                  </a:lnTo>
                  <a:lnTo>
                    <a:pt x="543" y="695"/>
                  </a:lnTo>
                  <a:lnTo>
                    <a:pt x="0" y="695"/>
                  </a:lnTo>
                  <a:lnTo>
                    <a:pt x="0" y="1056"/>
                  </a:lnTo>
                  <a:lnTo>
                    <a:pt x="1447" y="1447"/>
                  </a:lnTo>
                  <a:lnTo>
                    <a:pt x="2084" y="1266"/>
                  </a:lnTo>
                  <a:lnTo>
                    <a:pt x="2084" y="268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04" name="Google Shape;2404;p30"/>
            <p:cNvSpPr/>
            <p:nvPr/>
          </p:nvSpPr>
          <p:spPr>
            <a:xfrm>
              <a:off x="1392342" y="1798631"/>
              <a:ext cx="106563" cy="133674"/>
            </a:xfrm>
            <a:custGeom>
              <a:rect b="b" l="l" r="r" t="t"/>
              <a:pathLst>
                <a:path extrusionOk="0" h="1780" w="1419">
                  <a:moveTo>
                    <a:pt x="753" y="0"/>
                  </a:moveTo>
                  <a:lnTo>
                    <a:pt x="362" y="123"/>
                  </a:lnTo>
                  <a:lnTo>
                    <a:pt x="362" y="1150"/>
                  </a:lnTo>
                  <a:lnTo>
                    <a:pt x="0" y="1512"/>
                  </a:lnTo>
                  <a:lnTo>
                    <a:pt x="304" y="1780"/>
                  </a:lnTo>
                  <a:lnTo>
                    <a:pt x="905" y="1266"/>
                  </a:lnTo>
                  <a:lnTo>
                    <a:pt x="1360" y="1179"/>
                  </a:lnTo>
                  <a:lnTo>
                    <a:pt x="1418" y="876"/>
                  </a:lnTo>
                  <a:lnTo>
                    <a:pt x="876" y="760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05" name="Google Shape;2405;p30"/>
            <p:cNvSpPr/>
            <p:nvPr/>
          </p:nvSpPr>
          <p:spPr>
            <a:xfrm>
              <a:off x="1469468" y="1798631"/>
              <a:ext cx="35972" cy="45659"/>
            </a:xfrm>
            <a:custGeom>
              <a:rect b="b" l="l" r="r" t="t"/>
              <a:pathLst>
                <a:path extrusionOk="0" h="608" w="479">
                  <a:moveTo>
                    <a:pt x="1" y="0"/>
                  </a:moveTo>
                  <a:lnTo>
                    <a:pt x="87" y="514"/>
                  </a:lnTo>
                  <a:lnTo>
                    <a:pt x="420" y="608"/>
                  </a:lnTo>
                  <a:lnTo>
                    <a:pt x="478" y="1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06" name="Google Shape;2406;p30"/>
            <p:cNvSpPr/>
            <p:nvPr/>
          </p:nvSpPr>
          <p:spPr>
            <a:xfrm>
              <a:off x="1516705" y="1812148"/>
              <a:ext cx="52268" cy="70742"/>
            </a:xfrm>
            <a:custGeom>
              <a:rect b="b" l="l" r="r" t="t"/>
              <a:pathLst>
                <a:path extrusionOk="0" h="942" w="696">
                  <a:moveTo>
                    <a:pt x="124" y="1"/>
                  </a:moveTo>
                  <a:lnTo>
                    <a:pt x="1" y="942"/>
                  </a:lnTo>
                  <a:lnTo>
                    <a:pt x="696" y="819"/>
                  </a:lnTo>
                  <a:lnTo>
                    <a:pt x="696" y="15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07" name="Google Shape;2407;p30"/>
            <p:cNvSpPr/>
            <p:nvPr/>
          </p:nvSpPr>
          <p:spPr>
            <a:xfrm>
              <a:off x="1483061" y="1893705"/>
              <a:ext cx="85912" cy="79378"/>
            </a:xfrm>
            <a:custGeom>
              <a:rect b="b" l="l" r="r" t="t"/>
              <a:pathLst>
                <a:path extrusionOk="0" h="1057" w="1144">
                  <a:moveTo>
                    <a:pt x="1144" y="0"/>
                  </a:moveTo>
                  <a:lnTo>
                    <a:pt x="0" y="246"/>
                  </a:lnTo>
                  <a:lnTo>
                    <a:pt x="478" y="818"/>
                  </a:lnTo>
                  <a:lnTo>
                    <a:pt x="1144" y="1057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08" name="Google Shape;2408;p30"/>
            <p:cNvSpPr/>
            <p:nvPr/>
          </p:nvSpPr>
          <p:spPr>
            <a:xfrm>
              <a:off x="1421631" y="1918713"/>
              <a:ext cx="147341" cy="117978"/>
            </a:xfrm>
            <a:custGeom>
              <a:rect b="b" l="l" r="r" t="t"/>
              <a:pathLst>
                <a:path extrusionOk="0" h="1571" w="1962">
                  <a:moveTo>
                    <a:pt x="543" y="0"/>
                  </a:moveTo>
                  <a:lnTo>
                    <a:pt x="1" y="427"/>
                  </a:lnTo>
                  <a:lnTo>
                    <a:pt x="1" y="1331"/>
                  </a:lnTo>
                  <a:lnTo>
                    <a:pt x="515" y="1179"/>
                  </a:lnTo>
                  <a:lnTo>
                    <a:pt x="1962" y="1570"/>
                  </a:lnTo>
                  <a:lnTo>
                    <a:pt x="1962" y="1027"/>
                  </a:lnTo>
                  <a:lnTo>
                    <a:pt x="1115" y="724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09" name="Google Shape;2409;p30"/>
            <p:cNvSpPr/>
            <p:nvPr/>
          </p:nvSpPr>
          <p:spPr>
            <a:xfrm>
              <a:off x="1285853" y="1721956"/>
              <a:ext cx="86437" cy="128867"/>
            </a:xfrm>
            <a:custGeom>
              <a:rect b="b" l="l" r="r" t="t"/>
              <a:pathLst>
                <a:path extrusionOk="0" h="1716" w="1151">
                  <a:moveTo>
                    <a:pt x="753" y="421"/>
                  </a:moveTo>
                  <a:lnTo>
                    <a:pt x="753" y="696"/>
                  </a:lnTo>
                  <a:lnTo>
                    <a:pt x="391" y="696"/>
                  </a:lnTo>
                  <a:lnTo>
                    <a:pt x="391" y="421"/>
                  </a:lnTo>
                  <a:close/>
                  <a:moveTo>
                    <a:pt x="572" y="1"/>
                  </a:moveTo>
                  <a:cubicBezTo>
                    <a:pt x="275" y="1"/>
                    <a:pt x="0" y="269"/>
                    <a:pt x="0" y="601"/>
                  </a:cubicBezTo>
                  <a:cubicBezTo>
                    <a:pt x="0" y="753"/>
                    <a:pt x="65" y="963"/>
                    <a:pt x="181" y="1173"/>
                  </a:cubicBezTo>
                  <a:cubicBezTo>
                    <a:pt x="275" y="1325"/>
                    <a:pt x="456" y="1600"/>
                    <a:pt x="572" y="1716"/>
                  </a:cubicBezTo>
                  <a:cubicBezTo>
                    <a:pt x="666" y="1629"/>
                    <a:pt x="818" y="1419"/>
                    <a:pt x="876" y="1296"/>
                  </a:cubicBezTo>
                  <a:cubicBezTo>
                    <a:pt x="1056" y="1021"/>
                    <a:pt x="1150" y="782"/>
                    <a:pt x="1150" y="601"/>
                  </a:cubicBezTo>
                  <a:cubicBezTo>
                    <a:pt x="1150" y="269"/>
                    <a:pt x="876" y="1"/>
                    <a:pt x="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2410" name="Google Shape;2410;p30"/>
          <p:cNvSpPr txBox="1"/>
          <p:nvPr/>
        </p:nvSpPr>
        <p:spPr>
          <a:xfrm>
            <a:off x="1192651" y="883650"/>
            <a:ext cx="19599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wun Dodum"/>
                <a:ea typeface="Gowun Dodum"/>
                <a:cs typeface="Gowun Dodum"/>
                <a:sym typeface="Gowun Dodum"/>
              </a:rPr>
              <a:t>현장 사진 및 예시 영상  </a:t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411" name="Google Shape;241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1275" y="2568151"/>
            <a:ext cx="2352425" cy="171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7000"/>
              </a:srgbClr>
            </a:outerShdw>
          </a:effectLst>
        </p:spPr>
      </p:pic>
      <p:pic>
        <p:nvPicPr>
          <p:cNvPr id="2412" name="Google Shape;241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4150" y="2576650"/>
            <a:ext cx="2352425" cy="171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</p:pic>
      <p:sp>
        <p:nvSpPr>
          <p:cNvPr id="2413" name="Google Shape;2413;p30"/>
          <p:cNvSpPr txBox="1"/>
          <p:nvPr>
            <p:ph idx="1" type="subTitle"/>
          </p:nvPr>
        </p:nvSpPr>
        <p:spPr>
          <a:xfrm>
            <a:off x="740200" y="1344691"/>
            <a:ext cx="8089500" cy="8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" sz="14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일일 노면 청소 거리가 규정되어 있지만 실제로 청소가 이뤄지고 있는지 확인하기 어려운 현실, </a:t>
            </a:r>
            <a:endParaRPr sz="14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실제 청소 작업 여부 확인을 위해 노면청소 차량에 </a:t>
            </a:r>
            <a:r>
              <a:rPr b="1" lang="en" sz="14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진동 및 소음 센서(브러쉬, 흡입장치)</a:t>
            </a:r>
            <a:r>
              <a:rPr lang="en" sz="14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를 장착하여 </a:t>
            </a:r>
            <a:endParaRPr sz="14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b="1" lang="en" sz="1400">
                <a:solidFill>
                  <a:srgbClr val="191919"/>
                </a:solidFill>
                <a:highlight>
                  <a:srgbClr val="D2D1EE"/>
                </a:highlight>
                <a:latin typeface="Gowun Dodum"/>
                <a:ea typeface="Gowun Dodum"/>
                <a:cs typeface="Gowun Dodum"/>
                <a:sym typeface="Gowun Dodum"/>
              </a:rPr>
              <a:t>실제 청소 작업 여부 확인이 가능한 프로그램 개발</a:t>
            </a:r>
            <a:r>
              <a:rPr lang="en" sz="14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을 목표로 함  </a:t>
            </a:r>
            <a:endParaRPr sz="14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414" name="Google Shape;2414;p30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주제 및 기획의도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415" name="Google Shape;241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0" name="Google Shape;2420;p31"/>
          <p:cNvGrpSpPr/>
          <p:nvPr/>
        </p:nvGrpSpPr>
        <p:grpSpPr>
          <a:xfrm>
            <a:off x="978157" y="1447111"/>
            <a:ext cx="398265" cy="386998"/>
            <a:chOff x="1245075" y="1721956"/>
            <a:chExt cx="323898" cy="314735"/>
          </a:xfrm>
        </p:grpSpPr>
        <p:sp>
          <p:nvSpPr>
            <p:cNvPr id="2421" name="Google Shape;2421;p31"/>
            <p:cNvSpPr/>
            <p:nvPr/>
          </p:nvSpPr>
          <p:spPr>
            <a:xfrm>
              <a:off x="1245075" y="1914357"/>
              <a:ext cx="56548" cy="45134"/>
            </a:xfrm>
            <a:custGeom>
              <a:rect b="b" l="l" r="r" t="t"/>
              <a:pathLst>
                <a:path extrusionOk="0" h="601" w="753">
                  <a:moveTo>
                    <a:pt x="0" y="0"/>
                  </a:moveTo>
                  <a:lnTo>
                    <a:pt x="0" y="601"/>
                  </a:lnTo>
                  <a:lnTo>
                    <a:pt x="427" y="601"/>
                  </a:lnTo>
                  <a:lnTo>
                    <a:pt x="753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</a:endParaRPr>
            </a:p>
          </p:txBody>
        </p:sp>
        <p:sp>
          <p:nvSpPr>
            <p:cNvPr id="2422" name="Google Shape;2422;p31"/>
            <p:cNvSpPr/>
            <p:nvPr/>
          </p:nvSpPr>
          <p:spPr>
            <a:xfrm>
              <a:off x="1245075" y="1796453"/>
              <a:ext cx="154400" cy="133674"/>
            </a:xfrm>
            <a:custGeom>
              <a:rect b="b" l="l" r="r" t="t"/>
              <a:pathLst>
                <a:path extrusionOk="0" h="1780" w="2056">
                  <a:moveTo>
                    <a:pt x="0" y="0"/>
                  </a:moveTo>
                  <a:lnTo>
                    <a:pt x="0" y="1266"/>
                  </a:lnTo>
                  <a:lnTo>
                    <a:pt x="1361" y="1780"/>
                  </a:lnTo>
                  <a:lnTo>
                    <a:pt x="2055" y="1056"/>
                  </a:lnTo>
                  <a:lnTo>
                    <a:pt x="2055" y="210"/>
                  </a:lnTo>
                  <a:lnTo>
                    <a:pt x="1751" y="275"/>
                  </a:lnTo>
                  <a:cubicBezTo>
                    <a:pt x="1542" y="695"/>
                    <a:pt x="1238" y="999"/>
                    <a:pt x="1209" y="1028"/>
                  </a:cubicBezTo>
                  <a:lnTo>
                    <a:pt x="1115" y="1114"/>
                  </a:lnTo>
                  <a:lnTo>
                    <a:pt x="1028" y="1028"/>
                  </a:lnTo>
                  <a:cubicBezTo>
                    <a:pt x="999" y="999"/>
                    <a:pt x="572" y="572"/>
                    <a:pt x="391" y="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</a:endParaRPr>
            </a:p>
          </p:txBody>
        </p:sp>
        <p:sp>
          <p:nvSpPr>
            <p:cNvPr id="2423" name="Google Shape;2423;p31"/>
            <p:cNvSpPr/>
            <p:nvPr/>
          </p:nvSpPr>
          <p:spPr>
            <a:xfrm>
              <a:off x="1245075" y="1927950"/>
              <a:ext cx="156578" cy="108741"/>
            </a:xfrm>
            <a:custGeom>
              <a:rect b="b" l="l" r="r" t="t"/>
              <a:pathLst>
                <a:path extrusionOk="0" h="1448" w="2085">
                  <a:moveTo>
                    <a:pt x="1751" y="0"/>
                  </a:moveTo>
                  <a:lnTo>
                    <a:pt x="1419" y="333"/>
                  </a:lnTo>
                  <a:lnTo>
                    <a:pt x="1028" y="181"/>
                  </a:lnTo>
                  <a:lnTo>
                    <a:pt x="543" y="695"/>
                  </a:lnTo>
                  <a:lnTo>
                    <a:pt x="0" y="695"/>
                  </a:lnTo>
                  <a:lnTo>
                    <a:pt x="0" y="1056"/>
                  </a:lnTo>
                  <a:lnTo>
                    <a:pt x="1447" y="1447"/>
                  </a:lnTo>
                  <a:lnTo>
                    <a:pt x="2084" y="1266"/>
                  </a:lnTo>
                  <a:lnTo>
                    <a:pt x="2084" y="268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</a:endParaRPr>
            </a:p>
          </p:txBody>
        </p:sp>
        <p:sp>
          <p:nvSpPr>
            <p:cNvPr id="2424" name="Google Shape;2424;p31"/>
            <p:cNvSpPr/>
            <p:nvPr/>
          </p:nvSpPr>
          <p:spPr>
            <a:xfrm>
              <a:off x="1392342" y="1798631"/>
              <a:ext cx="106563" cy="133674"/>
            </a:xfrm>
            <a:custGeom>
              <a:rect b="b" l="l" r="r" t="t"/>
              <a:pathLst>
                <a:path extrusionOk="0" h="1780" w="1419">
                  <a:moveTo>
                    <a:pt x="753" y="0"/>
                  </a:moveTo>
                  <a:lnTo>
                    <a:pt x="362" y="123"/>
                  </a:lnTo>
                  <a:lnTo>
                    <a:pt x="362" y="1150"/>
                  </a:lnTo>
                  <a:lnTo>
                    <a:pt x="0" y="1512"/>
                  </a:lnTo>
                  <a:lnTo>
                    <a:pt x="304" y="1780"/>
                  </a:lnTo>
                  <a:lnTo>
                    <a:pt x="905" y="1266"/>
                  </a:lnTo>
                  <a:lnTo>
                    <a:pt x="1360" y="1179"/>
                  </a:lnTo>
                  <a:lnTo>
                    <a:pt x="1418" y="876"/>
                  </a:lnTo>
                  <a:lnTo>
                    <a:pt x="876" y="760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</a:endParaRPr>
            </a:p>
          </p:txBody>
        </p:sp>
        <p:sp>
          <p:nvSpPr>
            <p:cNvPr id="2425" name="Google Shape;2425;p31"/>
            <p:cNvSpPr/>
            <p:nvPr/>
          </p:nvSpPr>
          <p:spPr>
            <a:xfrm>
              <a:off x="1469468" y="1798631"/>
              <a:ext cx="35972" cy="45659"/>
            </a:xfrm>
            <a:custGeom>
              <a:rect b="b" l="l" r="r" t="t"/>
              <a:pathLst>
                <a:path extrusionOk="0" h="608" w="479">
                  <a:moveTo>
                    <a:pt x="1" y="0"/>
                  </a:moveTo>
                  <a:lnTo>
                    <a:pt x="87" y="514"/>
                  </a:lnTo>
                  <a:lnTo>
                    <a:pt x="420" y="608"/>
                  </a:lnTo>
                  <a:lnTo>
                    <a:pt x="478" y="1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</a:endParaRPr>
            </a:p>
          </p:txBody>
        </p:sp>
        <p:sp>
          <p:nvSpPr>
            <p:cNvPr id="2426" name="Google Shape;2426;p31"/>
            <p:cNvSpPr/>
            <p:nvPr/>
          </p:nvSpPr>
          <p:spPr>
            <a:xfrm>
              <a:off x="1516705" y="1812148"/>
              <a:ext cx="52268" cy="70742"/>
            </a:xfrm>
            <a:custGeom>
              <a:rect b="b" l="l" r="r" t="t"/>
              <a:pathLst>
                <a:path extrusionOk="0" h="942" w="696">
                  <a:moveTo>
                    <a:pt x="124" y="1"/>
                  </a:moveTo>
                  <a:lnTo>
                    <a:pt x="1" y="942"/>
                  </a:lnTo>
                  <a:lnTo>
                    <a:pt x="696" y="819"/>
                  </a:lnTo>
                  <a:lnTo>
                    <a:pt x="696" y="15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</a:endParaRPr>
            </a:p>
          </p:txBody>
        </p:sp>
        <p:sp>
          <p:nvSpPr>
            <p:cNvPr id="2427" name="Google Shape;2427;p31"/>
            <p:cNvSpPr/>
            <p:nvPr/>
          </p:nvSpPr>
          <p:spPr>
            <a:xfrm>
              <a:off x="1483061" y="1893705"/>
              <a:ext cx="85912" cy="79378"/>
            </a:xfrm>
            <a:custGeom>
              <a:rect b="b" l="l" r="r" t="t"/>
              <a:pathLst>
                <a:path extrusionOk="0" h="1057" w="1144">
                  <a:moveTo>
                    <a:pt x="1144" y="0"/>
                  </a:moveTo>
                  <a:lnTo>
                    <a:pt x="0" y="246"/>
                  </a:lnTo>
                  <a:lnTo>
                    <a:pt x="478" y="818"/>
                  </a:lnTo>
                  <a:lnTo>
                    <a:pt x="1144" y="1057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</a:endParaRPr>
            </a:p>
          </p:txBody>
        </p:sp>
        <p:sp>
          <p:nvSpPr>
            <p:cNvPr id="2428" name="Google Shape;2428;p31"/>
            <p:cNvSpPr/>
            <p:nvPr/>
          </p:nvSpPr>
          <p:spPr>
            <a:xfrm>
              <a:off x="1421631" y="1918713"/>
              <a:ext cx="147341" cy="117978"/>
            </a:xfrm>
            <a:custGeom>
              <a:rect b="b" l="l" r="r" t="t"/>
              <a:pathLst>
                <a:path extrusionOk="0" h="1571" w="1962">
                  <a:moveTo>
                    <a:pt x="543" y="0"/>
                  </a:moveTo>
                  <a:lnTo>
                    <a:pt x="1" y="427"/>
                  </a:lnTo>
                  <a:lnTo>
                    <a:pt x="1" y="1331"/>
                  </a:lnTo>
                  <a:lnTo>
                    <a:pt x="515" y="1179"/>
                  </a:lnTo>
                  <a:lnTo>
                    <a:pt x="1962" y="1570"/>
                  </a:lnTo>
                  <a:lnTo>
                    <a:pt x="1962" y="1027"/>
                  </a:lnTo>
                  <a:lnTo>
                    <a:pt x="1115" y="724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</a:endParaRPr>
            </a:p>
          </p:txBody>
        </p:sp>
        <p:sp>
          <p:nvSpPr>
            <p:cNvPr id="2429" name="Google Shape;2429;p31"/>
            <p:cNvSpPr/>
            <p:nvPr/>
          </p:nvSpPr>
          <p:spPr>
            <a:xfrm>
              <a:off x="1285853" y="1721956"/>
              <a:ext cx="86437" cy="128867"/>
            </a:xfrm>
            <a:custGeom>
              <a:rect b="b" l="l" r="r" t="t"/>
              <a:pathLst>
                <a:path extrusionOk="0" h="1716" w="1151">
                  <a:moveTo>
                    <a:pt x="753" y="421"/>
                  </a:moveTo>
                  <a:lnTo>
                    <a:pt x="753" y="696"/>
                  </a:lnTo>
                  <a:lnTo>
                    <a:pt x="391" y="696"/>
                  </a:lnTo>
                  <a:lnTo>
                    <a:pt x="391" y="421"/>
                  </a:lnTo>
                  <a:close/>
                  <a:moveTo>
                    <a:pt x="572" y="1"/>
                  </a:moveTo>
                  <a:cubicBezTo>
                    <a:pt x="275" y="1"/>
                    <a:pt x="0" y="269"/>
                    <a:pt x="0" y="601"/>
                  </a:cubicBezTo>
                  <a:cubicBezTo>
                    <a:pt x="0" y="753"/>
                    <a:pt x="65" y="963"/>
                    <a:pt x="181" y="1173"/>
                  </a:cubicBezTo>
                  <a:cubicBezTo>
                    <a:pt x="275" y="1325"/>
                    <a:pt x="456" y="1600"/>
                    <a:pt x="572" y="1716"/>
                  </a:cubicBezTo>
                  <a:cubicBezTo>
                    <a:pt x="666" y="1629"/>
                    <a:pt x="818" y="1419"/>
                    <a:pt x="876" y="1296"/>
                  </a:cubicBezTo>
                  <a:cubicBezTo>
                    <a:pt x="1056" y="1021"/>
                    <a:pt x="1150" y="782"/>
                    <a:pt x="1150" y="601"/>
                  </a:cubicBezTo>
                  <a:cubicBezTo>
                    <a:pt x="1150" y="269"/>
                    <a:pt x="876" y="1"/>
                    <a:pt x="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</a:endParaRPr>
            </a:p>
          </p:txBody>
        </p:sp>
      </p:grpSp>
      <p:sp>
        <p:nvSpPr>
          <p:cNvPr id="2430" name="Google Shape;2430;p31"/>
          <p:cNvSpPr txBox="1"/>
          <p:nvPr>
            <p:ph idx="4294967295" type="subTitle"/>
          </p:nvPr>
        </p:nvSpPr>
        <p:spPr>
          <a:xfrm>
            <a:off x="1452625" y="932754"/>
            <a:ext cx="7560000" cy="21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:  시범 GIS 관제시스템을 활용하여 청소차량 용역사와 시청 관리자의 </a:t>
            </a:r>
            <a:r>
              <a:rPr b="1" lang="en" sz="1300">
                <a:solidFill>
                  <a:srgbClr val="1155CC"/>
                </a:solidFill>
                <a:latin typeface="Gowun Dodum"/>
                <a:ea typeface="Gowun Dodum"/>
                <a:cs typeface="Gowun Dodum"/>
                <a:sym typeface="Gowun Dodum"/>
              </a:rPr>
              <a:t>업무 효율성</a:t>
            </a:r>
            <a:r>
              <a:rPr b="1" lang="en" sz="13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과 </a:t>
            </a:r>
            <a:r>
              <a:rPr b="1" lang="en" sz="1300">
                <a:solidFill>
                  <a:srgbClr val="1155CC"/>
                </a:solidFill>
                <a:latin typeface="Gowun Dodum"/>
                <a:ea typeface="Gowun Dodum"/>
                <a:cs typeface="Gowun Dodum"/>
                <a:sym typeface="Gowun Dodum"/>
              </a:rPr>
              <a:t>정확도 향상</a:t>
            </a:r>
            <a:r>
              <a:rPr b="1" lang="en" sz="13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을 도모</a:t>
            </a:r>
            <a:endParaRPr b="1" sz="13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:  더욱 안전하고 </a:t>
            </a:r>
            <a:r>
              <a:rPr b="1" lang="en" sz="1300">
                <a:solidFill>
                  <a:srgbClr val="1155CC"/>
                </a:solidFill>
                <a:latin typeface="Gowun Dodum"/>
                <a:ea typeface="Gowun Dodum"/>
                <a:cs typeface="Gowun Dodum"/>
                <a:sym typeface="Gowun Dodum"/>
              </a:rPr>
              <a:t>깨끗한 도시 환경 조성</a:t>
            </a:r>
            <a:r>
              <a:rPr b="1" lang="en" sz="13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을 위한 체계적이고 생산적인 운영과 관리 지원</a:t>
            </a:r>
            <a:endParaRPr b="1" sz="13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: GPS 송신기를 이용한 </a:t>
            </a:r>
            <a:r>
              <a:rPr b="1" lang="en" sz="1300">
                <a:solidFill>
                  <a:srgbClr val="1155CC"/>
                </a:solidFill>
                <a:latin typeface="Gowun Dodum"/>
                <a:ea typeface="Gowun Dodum"/>
                <a:cs typeface="Gowun Dodum"/>
                <a:sym typeface="Gowun Dodum"/>
              </a:rPr>
              <a:t>실시간</a:t>
            </a:r>
            <a:r>
              <a:rPr b="1" lang="en" sz="13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차량의 이동경로 파악으로 사후 증빙 </a:t>
            </a:r>
            <a:r>
              <a:rPr b="1" lang="en" sz="1300">
                <a:solidFill>
                  <a:srgbClr val="1155CC"/>
                </a:solidFill>
                <a:latin typeface="Gowun Dodum"/>
                <a:ea typeface="Gowun Dodum"/>
                <a:cs typeface="Gowun Dodum"/>
                <a:sym typeface="Gowun Dodum"/>
              </a:rPr>
              <a:t>문제 발생</a:t>
            </a:r>
            <a:r>
              <a:rPr b="1" lang="en" sz="13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을 미연에 </a:t>
            </a:r>
            <a:r>
              <a:rPr b="1" lang="en" sz="1300">
                <a:solidFill>
                  <a:srgbClr val="1155CC"/>
                </a:solidFill>
                <a:latin typeface="Gowun Dodum"/>
                <a:ea typeface="Gowun Dodum"/>
                <a:cs typeface="Gowun Dodum"/>
                <a:sym typeface="Gowun Dodum"/>
              </a:rPr>
              <a:t>방지</a:t>
            </a:r>
            <a:endParaRPr b="1" sz="1300">
              <a:solidFill>
                <a:srgbClr val="1155CC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9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2431" name="Google Shape;2431;p31"/>
          <p:cNvGrpSpPr/>
          <p:nvPr/>
        </p:nvGrpSpPr>
        <p:grpSpPr>
          <a:xfrm>
            <a:off x="978147" y="2716441"/>
            <a:ext cx="364835" cy="398265"/>
            <a:chOff x="1258668" y="2770100"/>
            <a:chExt cx="296710" cy="323898"/>
          </a:xfrm>
        </p:grpSpPr>
        <p:sp>
          <p:nvSpPr>
            <p:cNvPr id="2432" name="Google Shape;2432;p31"/>
            <p:cNvSpPr/>
            <p:nvPr/>
          </p:nvSpPr>
          <p:spPr>
            <a:xfrm>
              <a:off x="1258668" y="2770100"/>
              <a:ext cx="296710" cy="255932"/>
            </a:xfrm>
            <a:custGeom>
              <a:rect b="b" l="l" r="r" t="t"/>
              <a:pathLst>
                <a:path extrusionOk="0" h="3408" w="3951">
                  <a:moveTo>
                    <a:pt x="2113" y="1172"/>
                  </a:moveTo>
                  <a:lnTo>
                    <a:pt x="2113" y="2409"/>
                  </a:lnTo>
                  <a:lnTo>
                    <a:pt x="1838" y="2409"/>
                  </a:lnTo>
                  <a:lnTo>
                    <a:pt x="1838" y="1172"/>
                  </a:lnTo>
                  <a:close/>
                  <a:moveTo>
                    <a:pt x="2113" y="2655"/>
                  </a:moveTo>
                  <a:lnTo>
                    <a:pt x="2113" y="2894"/>
                  </a:lnTo>
                  <a:lnTo>
                    <a:pt x="1838" y="2894"/>
                  </a:lnTo>
                  <a:lnTo>
                    <a:pt x="1838" y="2655"/>
                  </a:lnTo>
                  <a:close/>
                  <a:moveTo>
                    <a:pt x="1990" y="0"/>
                  </a:moveTo>
                  <a:lnTo>
                    <a:pt x="0" y="3408"/>
                  </a:lnTo>
                  <a:lnTo>
                    <a:pt x="3951" y="3408"/>
                  </a:lnTo>
                  <a:lnTo>
                    <a:pt x="1990" y="0"/>
                  </a:ln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897FBB"/>
                </a:solidFill>
              </a:endParaRPr>
            </a:p>
          </p:txBody>
        </p:sp>
        <p:sp>
          <p:nvSpPr>
            <p:cNvPr id="2433" name="Google Shape;2433;p31"/>
            <p:cNvSpPr/>
            <p:nvPr/>
          </p:nvSpPr>
          <p:spPr>
            <a:xfrm>
              <a:off x="1365157" y="3046085"/>
              <a:ext cx="83734" cy="47912"/>
            </a:xfrm>
            <a:custGeom>
              <a:rect b="b" l="l" r="r" t="t"/>
              <a:pathLst>
                <a:path extrusionOk="0" h="638" w="1115">
                  <a:moveTo>
                    <a:pt x="0" y="0"/>
                  </a:moveTo>
                  <a:lnTo>
                    <a:pt x="0" y="246"/>
                  </a:lnTo>
                  <a:lnTo>
                    <a:pt x="420" y="246"/>
                  </a:lnTo>
                  <a:lnTo>
                    <a:pt x="420" y="637"/>
                  </a:lnTo>
                  <a:lnTo>
                    <a:pt x="695" y="637"/>
                  </a:lnTo>
                  <a:lnTo>
                    <a:pt x="695" y="246"/>
                  </a:lnTo>
                  <a:lnTo>
                    <a:pt x="1115" y="246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897FBB"/>
                </a:solidFill>
              </a:endParaRPr>
            </a:p>
          </p:txBody>
        </p:sp>
      </p:grpSp>
      <p:sp>
        <p:nvSpPr>
          <p:cNvPr id="2434" name="Google Shape;2434;p31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기대효과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2435" name="Google Shape;2435;p31"/>
          <p:cNvGrpSpPr/>
          <p:nvPr/>
        </p:nvGrpSpPr>
        <p:grpSpPr>
          <a:xfrm>
            <a:off x="999563" y="2109566"/>
            <a:ext cx="314140" cy="398265"/>
            <a:chOff x="6886969" y="2770100"/>
            <a:chExt cx="255482" cy="323898"/>
          </a:xfrm>
        </p:grpSpPr>
        <p:sp>
          <p:nvSpPr>
            <p:cNvPr id="2436" name="Google Shape;2436;p31"/>
            <p:cNvSpPr/>
            <p:nvPr/>
          </p:nvSpPr>
          <p:spPr>
            <a:xfrm>
              <a:off x="6972807" y="3046085"/>
              <a:ext cx="81631" cy="47912"/>
            </a:xfrm>
            <a:custGeom>
              <a:rect b="b" l="l" r="r" t="t"/>
              <a:pathLst>
                <a:path extrusionOk="0" h="638" w="1087">
                  <a:moveTo>
                    <a:pt x="1" y="0"/>
                  </a:moveTo>
                  <a:lnTo>
                    <a:pt x="1" y="246"/>
                  </a:lnTo>
                  <a:lnTo>
                    <a:pt x="421" y="246"/>
                  </a:lnTo>
                  <a:lnTo>
                    <a:pt x="421" y="637"/>
                  </a:lnTo>
                  <a:lnTo>
                    <a:pt x="667" y="637"/>
                  </a:lnTo>
                  <a:lnTo>
                    <a:pt x="667" y="246"/>
                  </a:lnTo>
                  <a:lnTo>
                    <a:pt x="1086" y="246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897FBB"/>
                </a:solidFill>
              </a:endParaRPr>
            </a:p>
          </p:txBody>
        </p:sp>
        <p:sp>
          <p:nvSpPr>
            <p:cNvPr id="2437" name="Google Shape;2437;p31"/>
            <p:cNvSpPr/>
            <p:nvPr/>
          </p:nvSpPr>
          <p:spPr>
            <a:xfrm>
              <a:off x="6886969" y="2770100"/>
              <a:ext cx="255482" cy="255932"/>
            </a:xfrm>
            <a:custGeom>
              <a:rect b="b" l="l" r="r" t="t"/>
              <a:pathLst>
                <a:path extrusionOk="0" h="3408" w="3402">
                  <a:moveTo>
                    <a:pt x="2714" y="1027"/>
                  </a:moveTo>
                  <a:lnTo>
                    <a:pt x="2714" y="1266"/>
                  </a:lnTo>
                  <a:lnTo>
                    <a:pt x="601" y="1266"/>
                  </a:lnTo>
                  <a:lnTo>
                    <a:pt x="601" y="1027"/>
                  </a:lnTo>
                  <a:close/>
                  <a:moveTo>
                    <a:pt x="2714" y="2142"/>
                  </a:moveTo>
                  <a:lnTo>
                    <a:pt x="2714" y="2409"/>
                  </a:lnTo>
                  <a:lnTo>
                    <a:pt x="601" y="2409"/>
                  </a:lnTo>
                  <a:lnTo>
                    <a:pt x="601" y="2142"/>
                  </a:lnTo>
                  <a:close/>
                  <a:moveTo>
                    <a:pt x="992" y="0"/>
                  </a:moveTo>
                  <a:lnTo>
                    <a:pt x="1" y="991"/>
                  </a:lnTo>
                  <a:lnTo>
                    <a:pt x="1" y="2409"/>
                  </a:lnTo>
                  <a:lnTo>
                    <a:pt x="992" y="3408"/>
                  </a:lnTo>
                  <a:lnTo>
                    <a:pt x="2410" y="3408"/>
                  </a:lnTo>
                  <a:lnTo>
                    <a:pt x="3401" y="2409"/>
                  </a:lnTo>
                  <a:lnTo>
                    <a:pt x="3401" y="991"/>
                  </a:lnTo>
                  <a:lnTo>
                    <a:pt x="2410" y="0"/>
                  </a:lnTo>
                  <a:close/>
                </a:path>
              </a:pathLst>
            </a:custGeom>
            <a:solidFill>
              <a:srgbClr val="897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897FBB"/>
                </a:solidFill>
              </a:endParaRPr>
            </a:p>
          </p:txBody>
        </p:sp>
      </p:grpSp>
      <p:sp>
        <p:nvSpPr>
          <p:cNvPr id="2438" name="Google Shape;243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32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개발환경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444" name="Google Shape;2444;p32"/>
          <p:cNvSpPr/>
          <p:nvPr/>
        </p:nvSpPr>
        <p:spPr>
          <a:xfrm>
            <a:off x="761225" y="739175"/>
            <a:ext cx="7575300" cy="4242900"/>
          </a:xfrm>
          <a:prstGeom prst="roundRect">
            <a:avLst>
              <a:gd fmla="val 8817" name="adj"/>
            </a:avLst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540000" dist="6667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45" name="Google Shape;2445;p32"/>
          <p:cNvSpPr/>
          <p:nvPr/>
        </p:nvSpPr>
        <p:spPr>
          <a:xfrm>
            <a:off x="1094922" y="888161"/>
            <a:ext cx="3387600" cy="1868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46" name="Google Shape;2446;p32"/>
          <p:cNvSpPr/>
          <p:nvPr/>
        </p:nvSpPr>
        <p:spPr>
          <a:xfrm>
            <a:off x="1086853" y="2926785"/>
            <a:ext cx="3387600" cy="1868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47" name="Google Shape;2447;p32"/>
          <p:cNvSpPr/>
          <p:nvPr/>
        </p:nvSpPr>
        <p:spPr>
          <a:xfrm>
            <a:off x="4696445" y="2938402"/>
            <a:ext cx="3387600" cy="1868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48" name="Google Shape;2448;p32"/>
          <p:cNvSpPr/>
          <p:nvPr/>
        </p:nvSpPr>
        <p:spPr>
          <a:xfrm>
            <a:off x="4686125" y="904618"/>
            <a:ext cx="3387600" cy="1868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49" name="Google Shape;24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767" y="1327245"/>
            <a:ext cx="1568432" cy="59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0" name="Google Shape;24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379" y="2045851"/>
            <a:ext cx="1119111" cy="53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1" name="Google Shape;245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9495" y="1233148"/>
            <a:ext cx="743196" cy="8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2" name="Google Shape;245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0573" y="2122670"/>
            <a:ext cx="1241405" cy="5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3" name="Google Shape;245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0787" y="3322348"/>
            <a:ext cx="1015875" cy="112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4" name="Google Shape;2454;p32"/>
          <p:cNvPicPr preferRelativeResize="0"/>
          <p:nvPr/>
        </p:nvPicPr>
        <p:blipFill rotWithShape="1">
          <a:blip r:embed="rId8">
            <a:alphaModFix/>
          </a:blip>
          <a:srcRect b="0" l="23351" r="23863" t="0"/>
          <a:stretch/>
        </p:blipFill>
        <p:spPr>
          <a:xfrm>
            <a:off x="4957519" y="3403267"/>
            <a:ext cx="856500" cy="85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5" name="Google Shape;2455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5520" y="3413674"/>
            <a:ext cx="838750" cy="8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6" name="Google Shape;2456;p32"/>
          <p:cNvPicPr preferRelativeResize="0"/>
          <p:nvPr/>
        </p:nvPicPr>
        <p:blipFill rotWithShape="1">
          <a:blip r:embed="rId10">
            <a:alphaModFix/>
          </a:blip>
          <a:srcRect b="19129" l="21807" r="26539" t="23903"/>
          <a:stretch/>
        </p:blipFill>
        <p:spPr>
          <a:xfrm>
            <a:off x="6713702" y="3497249"/>
            <a:ext cx="1155900" cy="666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" name="Google Shape;2457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66819" y="1374545"/>
            <a:ext cx="919500" cy="9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8" name="Google Shape;2458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01844" y="1376307"/>
            <a:ext cx="1337900" cy="13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9" name="Google Shape;2459;p32"/>
          <p:cNvSpPr txBox="1"/>
          <p:nvPr/>
        </p:nvSpPr>
        <p:spPr>
          <a:xfrm>
            <a:off x="2405693" y="4274589"/>
            <a:ext cx="919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버전</a:t>
            </a:r>
            <a:r>
              <a:rPr b="1"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13.12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0" name="Google Shape;2460;p32"/>
          <p:cNvSpPr txBox="1"/>
          <p:nvPr/>
        </p:nvSpPr>
        <p:spPr>
          <a:xfrm>
            <a:off x="5806999" y="4093796"/>
            <a:ext cx="919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버</a:t>
            </a:r>
            <a:r>
              <a:rPr b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1"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5.3.0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p32"/>
          <p:cNvSpPr txBox="1"/>
          <p:nvPr/>
        </p:nvSpPr>
        <p:spPr>
          <a:xfrm>
            <a:off x="3032043" y="2132261"/>
            <a:ext cx="919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버전</a:t>
            </a:r>
            <a:r>
              <a:rPr b="1"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4.0.0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2" name="Google Shape;2462;p32"/>
          <p:cNvSpPr txBox="1"/>
          <p:nvPr/>
        </p:nvSpPr>
        <p:spPr>
          <a:xfrm>
            <a:off x="6627646" y="2466225"/>
            <a:ext cx="919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버전</a:t>
            </a:r>
            <a:r>
              <a:rPr b="1"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3.28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p32"/>
          <p:cNvSpPr txBox="1"/>
          <p:nvPr/>
        </p:nvSpPr>
        <p:spPr>
          <a:xfrm>
            <a:off x="4886349" y="4101954"/>
            <a:ext cx="919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버전</a:t>
            </a:r>
            <a:r>
              <a:rPr b="1"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2.23.2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4" name="Google Shape;2464;p32"/>
          <p:cNvSpPr txBox="1"/>
          <p:nvPr/>
        </p:nvSpPr>
        <p:spPr>
          <a:xfrm>
            <a:off x="7014593" y="4093801"/>
            <a:ext cx="919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버전</a:t>
            </a:r>
            <a:r>
              <a:rPr b="1"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9.0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32"/>
          <p:cNvSpPr txBox="1"/>
          <p:nvPr/>
        </p:nvSpPr>
        <p:spPr>
          <a:xfrm>
            <a:off x="6596314" y="1939429"/>
            <a:ext cx="919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버전</a:t>
            </a:r>
            <a:r>
              <a:rPr b="1"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4.4.0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6" name="Google Shape;2466;p32"/>
          <p:cNvSpPr txBox="1"/>
          <p:nvPr/>
        </p:nvSpPr>
        <p:spPr>
          <a:xfrm>
            <a:off x="1593314" y="2139526"/>
            <a:ext cx="919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버전</a:t>
            </a:r>
            <a:r>
              <a:rPr b="1"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11.0.18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7" name="Google Shape;2467;p32"/>
          <p:cNvSpPr/>
          <p:nvPr/>
        </p:nvSpPr>
        <p:spPr>
          <a:xfrm>
            <a:off x="2219045" y="826520"/>
            <a:ext cx="1119000" cy="3693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  <a:latin typeface="Gowun Dodum"/>
                <a:ea typeface="Gowun Dodum"/>
                <a:cs typeface="Gowun Dodum"/>
                <a:sym typeface="Gowun Dodum"/>
              </a:rPr>
              <a:t>BackEnd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68" name="Google Shape;2468;p32"/>
          <p:cNvSpPr/>
          <p:nvPr/>
        </p:nvSpPr>
        <p:spPr>
          <a:xfrm>
            <a:off x="5819375" y="816200"/>
            <a:ext cx="1119000" cy="3693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  <a:latin typeface="Gowun Dodum"/>
                <a:ea typeface="Gowun Dodum"/>
                <a:cs typeface="Gowun Dodum"/>
                <a:sym typeface="Gowun Dodum"/>
              </a:rPr>
              <a:t>FrontEnd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69" name="Google Shape;2469;p32"/>
          <p:cNvSpPr/>
          <p:nvPr/>
        </p:nvSpPr>
        <p:spPr>
          <a:xfrm>
            <a:off x="2234855" y="2854645"/>
            <a:ext cx="1119000" cy="369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  <a:latin typeface="Gowun Dodum"/>
                <a:ea typeface="Gowun Dodum"/>
                <a:cs typeface="Gowun Dodum"/>
                <a:sym typeface="Gowun Dodum"/>
              </a:rPr>
              <a:t>DataBase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70" name="Google Shape;2470;p32"/>
          <p:cNvSpPr/>
          <p:nvPr/>
        </p:nvSpPr>
        <p:spPr>
          <a:xfrm>
            <a:off x="5849411" y="2862057"/>
            <a:ext cx="1119000" cy="3693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  <a:latin typeface="Gowun Dodum"/>
                <a:ea typeface="Gowun Dodum"/>
                <a:cs typeface="Gowun Dodum"/>
                <a:sym typeface="Gowun Dodum"/>
              </a:rPr>
              <a:t>server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71" name="Google Shape;247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76" name="Google Shape;2476;p33"/>
          <p:cNvGraphicFramePr/>
          <p:nvPr/>
        </p:nvGraphicFramePr>
        <p:xfrm>
          <a:off x="131238" y="7672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{C268D8B1-15D6-49CE-B774-1326340FBDB1}</a:tableStyleId>
              </a:tblPr>
              <a:tblGrid>
                <a:gridCol w="867075"/>
                <a:gridCol w="2013875"/>
                <a:gridCol w="326700"/>
                <a:gridCol w="298500"/>
                <a:gridCol w="328575"/>
                <a:gridCol w="291500"/>
                <a:gridCol w="296625"/>
                <a:gridCol w="330025"/>
                <a:gridCol w="298525"/>
                <a:gridCol w="309425"/>
                <a:gridCol w="277975"/>
                <a:gridCol w="270350"/>
                <a:gridCol w="284450"/>
                <a:gridCol w="254150"/>
                <a:gridCol w="249225"/>
                <a:gridCol w="262975"/>
                <a:gridCol w="257375"/>
                <a:gridCol w="284450"/>
                <a:gridCol w="283175"/>
                <a:gridCol w="283675"/>
                <a:gridCol w="310200"/>
                <a:gridCol w="279000"/>
              </a:tblGrid>
              <a:tr h="72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DATE</a:t>
                      </a:r>
                      <a:endParaRPr b="1"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546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PROJECT</a:t>
                      </a:r>
                      <a:endParaRPr b="1"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546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8/21</a:t>
                      </a:r>
                      <a:endParaRPr b="1"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546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8/22</a:t>
                      </a:r>
                      <a:endParaRPr b="1"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546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8/23</a:t>
                      </a:r>
                      <a:endParaRPr b="1"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546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8/24</a:t>
                      </a:r>
                      <a:endParaRPr b="1"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546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8/25</a:t>
                      </a:r>
                      <a:endParaRPr b="1"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546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8/28</a:t>
                      </a:r>
                      <a:endParaRPr b="1"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546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8/29</a:t>
                      </a:r>
                      <a:endParaRPr b="1"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546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8/30</a:t>
                      </a:r>
                      <a:endParaRPr b="1"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546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8/31</a:t>
                      </a:r>
                      <a:endParaRPr b="1"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546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9/1</a:t>
                      </a:r>
                      <a:endParaRPr b="1"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546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9/4</a:t>
                      </a:r>
                      <a:endParaRPr b="1"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546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9/5</a:t>
                      </a:r>
                      <a:endParaRPr b="1"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546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9/6</a:t>
                      </a:r>
                      <a:endParaRPr b="1"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546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9/7</a:t>
                      </a:r>
                      <a:endParaRPr b="1"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546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9/8</a:t>
                      </a:r>
                      <a:endParaRPr b="1"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546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9/11</a:t>
                      </a:r>
                      <a:endParaRPr b="1"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546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9/12</a:t>
                      </a:r>
                      <a:endParaRPr b="1"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546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9/13</a:t>
                      </a:r>
                      <a:endParaRPr b="1"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546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9/14</a:t>
                      </a:r>
                      <a:endParaRPr b="1"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546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9/15</a:t>
                      </a:r>
                      <a:endParaRPr b="1"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54660"/>
                      </a:srgbClr>
                    </a:solidFill>
                  </a:tcPr>
                </a:tc>
              </a:tr>
              <a:tr h="79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1주차</a:t>
                      </a:r>
                      <a:endParaRPr b="1" sz="1300">
                        <a:solidFill>
                          <a:schemeClr val="dk1"/>
                        </a:solidFill>
                        <a:latin typeface="Gowun Dodum"/>
                        <a:ea typeface="Gowun Dodum"/>
                        <a:cs typeface="Gowun Dodum"/>
                        <a:sym typeface="Gowun Dodum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87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- 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프로그램 설치 및 환경설정</a:t>
                      </a:r>
                      <a:br>
                        <a:rPr b="1" lang="en" sz="100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</a:br>
                      <a:r>
                        <a:rPr b="1" lang="en" sz="100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- 용인시 데이터 각 레이어 올리기</a:t>
                      </a:r>
                      <a:br>
                        <a:rPr b="1" lang="en" sz="100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</a:br>
                      <a:r>
                        <a:rPr b="1" lang="en" sz="100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- VWorld 배경지도 올리기</a:t>
                      </a:r>
                      <a:endParaRPr b="1" sz="1000">
                        <a:solidFill>
                          <a:schemeClr val="dk1"/>
                        </a:solidFill>
                        <a:latin typeface="Gowun Dodum"/>
                        <a:ea typeface="Gowun Dodum"/>
                        <a:cs typeface="Gowun Dodum"/>
                        <a:sym typeface="Gowun Dodum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67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2주차</a:t>
                      </a:r>
                      <a:endParaRPr b="1" sz="1300">
                        <a:solidFill>
                          <a:schemeClr val="dk1"/>
                        </a:solidFill>
                        <a:latin typeface="Gowun Dodum"/>
                        <a:ea typeface="Gowun Dodum"/>
                        <a:cs typeface="Gowun Dodum"/>
                        <a:sym typeface="Gowun Dodum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87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- 차량 속성 파악 후 DB 설계 </a:t>
                      </a:r>
                      <a:br>
                        <a:rPr b="1" lang="en" sz="100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</a:br>
                      <a:r>
                        <a:rPr b="1" lang="en" sz="100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- ERD 구성 및 제출</a:t>
                      </a:r>
                      <a:endParaRPr b="1" sz="1000">
                        <a:solidFill>
                          <a:schemeClr val="dk1"/>
                        </a:solidFill>
                        <a:latin typeface="Gowun Dodum"/>
                        <a:ea typeface="Gowun Dodum"/>
                        <a:cs typeface="Gowun Dodum"/>
                        <a:sym typeface="Gowun Dodum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59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3주차</a:t>
                      </a:r>
                      <a:endParaRPr b="1" sz="1300">
                        <a:solidFill>
                          <a:schemeClr val="dk1"/>
                        </a:solidFill>
                        <a:latin typeface="Gowun Dodum"/>
                        <a:ea typeface="Gowun Dodum"/>
                        <a:cs typeface="Gowun Dodum"/>
                        <a:sym typeface="Gowun Dodum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87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- GPS 수집 좌표를 DB에 </a:t>
                      </a:r>
                      <a:br>
                        <a:rPr b="1" lang="en" sz="100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</a:br>
                      <a:r>
                        <a:rPr b="1" lang="en" sz="100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  전송하는 지도 앱 구축</a:t>
                      </a:r>
                      <a:br>
                        <a:rPr b="1" lang="en" sz="100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</a:br>
                      <a:r>
                        <a:rPr b="1" lang="en" sz="100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- DB Input 자동화 모듈 개발 </a:t>
                      </a:r>
                      <a:endParaRPr b="1" sz="1000">
                        <a:solidFill>
                          <a:schemeClr val="dk1"/>
                        </a:solidFill>
                        <a:latin typeface="Gowun Dodum"/>
                        <a:ea typeface="Gowun Dodum"/>
                        <a:cs typeface="Gowun Dodum"/>
                        <a:sym typeface="Gowun Dodum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64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4주차</a:t>
                      </a:r>
                      <a:endParaRPr b="1" sz="1300">
                        <a:solidFill>
                          <a:schemeClr val="dk1"/>
                        </a:solidFill>
                        <a:latin typeface="Gowun Dodum"/>
                        <a:ea typeface="Gowun Dodum"/>
                        <a:cs typeface="Gowun Dodum"/>
                        <a:sym typeface="Gowun Dodum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8BCF">
                        <a:alpha val="87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- 통계 데이터 구축 </a:t>
                      </a:r>
                      <a:br>
                        <a:rPr b="1" lang="en" sz="100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</a:br>
                      <a:r>
                        <a:rPr b="1" lang="en" sz="100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   ( 운행시간 / 청소비율 계산 )</a:t>
                      </a:r>
                      <a:endParaRPr b="1" sz="1000">
                        <a:solidFill>
                          <a:schemeClr val="dk1"/>
                        </a:solidFill>
                        <a:latin typeface="Gowun Dodum"/>
                        <a:ea typeface="Gowun Dodum"/>
                        <a:cs typeface="Gowun Dodum"/>
                        <a:sym typeface="Gowun Dod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- 청소 차량별 지도 표출 </a:t>
                      </a:r>
                      <a:endParaRPr b="1" sz="1000">
                        <a:solidFill>
                          <a:schemeClr val="dk1"/>
                        </a:solidFill>
                        <a:latin typeface="Gowun Dodum"/>
                        <a:ea typeface="Gowun Dodum"/>
                        <a:cs typeface="Gowun Dodum"/>
                        <a:sym typeface="Gowun Dodum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2477" name="Google Shape;2477;p33"/>
          <p:cNvSpPr/>
          <p:nvPr/>
        </p:nvSpPr>
        <p:spPr>
          <a:xfrm flipH="1">
            <a:off x="3016217" y="1721308"/>
            <a:ext cx="1542000" cy="36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33"/>
          <p:cNvSpPr/>
          <p:nvPr/>
        </p:nvSpPr>
        <p:spPr>
          <a:xfrm>
            <a:off x="4566971" y="2444525"/>
            <a:ext cx="1473300" cy="36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9" name="Google Shape;2479;p33"/>
          <p:cNvSpPr/>
          <p:nvPr/>
        </p:nvSpPr>
        <p:spPr>
          <a:xfrm>
            <a:off x="6045091" y="3101628"/>
            <a:ext cx="1301100" cy="32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0" name="Google Shape;2480;p33"/>
          <p:cNvSpPr/>
          <p:nvPr/>
        </p:nvSpPr>
        <p:spPr>
          <a:xfrm>
            <a:off x="7348571" y="3745833"/>
            <a:ext cx="1444200" cy="32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33"/>
          <p:cNvSpPr txBox="1"/>
          <p:nvPr>
            <p:ph type="title"/>
          </p:nvPr>
        </p:nvSpPr>
        <p:spPr>
          <a:xfrm>
            <a:off x="122675" y="139927"/>
            <a:ext cx="3129900" cy="4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개발</a:t>
            </a: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b="1" lang="en" sz="2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일정</a:t>
            </a:r>
            <a:endParaRPr b="1" sz="200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482" name="Google Shape;2482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36"/>
          <p:cNvSpPr/>
          <p:nvPr/>
        </p:nvSpPr>
        <p:spPr>
          <a:xfrm>
            <a:off x="1497913" y="1278825"/>
            <a:ext cx="3213600" cy="32136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000</a:t>
            </a:r>
            <a:endParaRPr/>
          </a:p>
        </p:txBody>
      </p:sp>
      <p:sp>
        <p:nvSpPr>
          <p:cNvPr id="2620" name="Google Shape;2620;p36"/>
          <p:cNvSpPr txBox="1"/>
          <p:nvPr>
            <p:ph type="title"/>
          </p:nvPr>
        </p:nvSpPr>
        <p:spPr>
          <a:xfrm>
            <a:off x="4144075" y="2607425"/>
            <a:ext cx="5028300" cy="10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Gowun Dodum"/>
                <a:ea typeface="Gowun Dodum"/>
                <a:cs typeface="Gowun Dodum"/>
                <a:sym typeface="Gowun Dodum"/>
              </a:rPr>
              <a:t>프로젝트 수행 절차 및 방법</a:t>
            </a:r>
            <a:endParaRPr b="1" sz="44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621" name="Google Shape;2621;p36"/>
          <p:cNvSpPr txBox="1"/>
          <p:nvPr>
            <p:ph idx="2" type="title"/>
          </p:nvPr>
        </p:nvSpPr>
        <p:spPr>
          <a:xfrm>
            <a:off x="5367575" y="1352850"/>
            <a:ext cx="2330100" cy="9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622" name="Google Shape;2622;p36"/>
          <p:cNvGrpSpPr/>
          <p:nvPr/>
        </p:nvGrpSpPr>
        <p:grpSpPr>
          <a:xfrm>
            <a:off x="435284" y="2391181"/>
            <a:ext cx="2351004" cy="4425656"/>
            <a:chOff x="5492025" y="895275"/>
            <a:chExt cx="2055612" cy="3869595"/>
          </a:xfrm>
        </p:grpSpPr>
        <p:sp>
          <p:nvSpPr>
            <p:cNvPr id="2623" name="Google Shape;2623;p36"/>
            <p:cNvSpPr/>
            <p:nvPr/>
          </p:nvSpPr>
          <p:spPr>
            <a:xfrm>
              <a:off x="5492025" y="895275"/>
              <a:ext cx="2055612" cy="3869595"/>
            </a:xfrm>
            <a:custGeom>
              <a:rect b="b" l="l" r="r" t="t"/>
              <a:pathLst>
                <a:path extrusionOk="0" h="31789" w="16887">
                  <a:moveTo>
                    <a:pt x="3773" y="0"/>
                  </a:moveTo>
                  <a:cubicBezTo>
                    <a:pt x="1687" y="0"/>
                    <a:pt x="1" y="1687"/>
                    <a:pt x="1" y="3759"/>
                  </a:cubicBezTo>
                  <a:lnTo>
                    <a:pt x="1" y="15729"/>
                  </a:lnTo>
                  <a:lnTo>
                    <a:pt x="14" y="15729"/>
                  </a:lnTo>
                  <a:lnTo>
                    <a:pt x="14" y="31788"/>
                  </a:lnTo>
                  <a:lnTo>
                    <a:pt x="2874" y="31788"/>
                  </a:lnTo>
                  <a:lnTo>
                    <a:pt x="2874" y="13157"/>
                  </a:lnTo>
                  <a:lnTo>
                    <a:pt x="2861" y="13157"/>
                  </a:lnTo>
                  <a:lnTo>
                    <a:pt x="2861" y="3759"/>
                  </a:lnTo>
                  <a:cubicBezTo>
                    <a:pt x="2861" y="3269"/>
                    <a:pt x="3269" y="2860"/>
                    <a:pt x="3773" y="2860"/>
                  </a:cubicBezTo>
                  <a:cubicBezTo>
                    <a:pt x="4276" y="2860"/>
                    <a:pt x="4684" y="3269"/>
                    <a:pt x="4684" y="3759"/>
                  </a:cubicBezTo>
                  <a:lnTo>
                    <a:pt x="4671" y="12748"/>
                  </a:lnTo>
                  <a:cubicBezTo>
                    <a:pt x="4671" y="14817"/>
                    <a:pt x="6374" y="16507"/>
                    <a:pt x="8443" y="16507"/>
                  </a:cubicBezTo>
                  <a:cubicBezTo>
                    <a:pt x="10525" y="16507"/>
                    <a:pt x="12215" y="14817"/>
                    <a:pt x="12215" y="12748"/>
                  </a:cubicBezTo>
                  <a:lnTo>
                    <a:pt x="12215" y="3759"/>
                  </a:lnTo>
                  <a:cubicBezTo>
                    <a:pt x="12215" y="3269"/>
                    <a:pt x="12624" y="2860"/>
                    <a:pt x="13114" y="2860"/>
                  </a:cubicBezTo>
                  <a:cubicBezTo>
                    <a:pt x="13618" y="2860"/>
                    <a:pt x="14026" y="3269"/>
                    <a:pt x="14026" y="3759"/>
                  </a:cubicBezTo>
                  <a:lnTo>
                    <a:pt x="14026" y="13157"/>
                  </a:lnTo>
                  <a:lnTo>
                    <a:pt x="14026" y="31788"/>
                  </a:lnTo>
                  <a:lnTo>
                    <a:pt x="16886" y="31788"/>
                  </a:lnTo>
                  <a:lnTo>
                    <a:pt x="16886" y="15729"/>
                  </a:lnTo>
                  <a:lnTo>
                    <a:pt x="16886" y="3759"/>
                  </a:lnTo>
                  <a:cubicBezTo>
                    <a:pt x="16886" y="1687"/>
                    <a:pt x="15200" y="0"/>
                    <a:pt x="13114" y="0"/>
                  </a:cubicBezTo>
                  <a:cubicBezTo>
                    <a:pt x="11045" y="0"/>
                    <a:pt x="9355" y="1687"/>
                    <a:pt x="9355" y="3759"/>
                  </a:cubicBezTo>
                  <a:lnTo>
                    <a:pt x="9355" y="12748"/>
                  </a:lnTo>
                  <a:cubicBezTo>
                    <a:pt x="9355" y="13209"/>
                    <a:pt x="9002" y="13591"/>
                    <a:pt x="8564" y="13647"/>
                  </a:cubicBezTo>
                  <a:lnTo>
                    <a:pt x="8336" y="13647"/>
                  </a:lnTo>
                  <a:cubicBezTo>
                    <a:pt x="7884" y="13591"/>
                    <a:pt x="7531" y="13209"/>
                    <a:pt x="7531" y="12748"/>
                  </a:cubicBezTo>
                  <a:lnTo>
                    <a:pt x="7531" y="3759"/>
                  </a:lnTo>
                  <a:cubicBezTo>
                    <a:pt x="7531" y="1687"/>
                    <a:pt x="5842" y="0"/>
                    <a:pt x="37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4" name="Google Shape;2624;p36"/>
            <p:cNvGrpSpPr/>
            <p:nvPr/>
          </p:nvGrpSpPr>
          <p:grpSpPr>
            <a:xfrm>
              <a:off x="5659156" y="1062406"/>
              <a:ext cx="1720973" cy="3496726"/>
              <a:chOff x="5659156" y="1062406"/>
              <a:chExt cx="1720973" cy="3496726"/>
            </a:xfrm>
          </p:grpSpPr>
          <p:sp>
            <p:nvSpPr>
              <p:cNvPr id="2625" name="Google Shape;2625;p36"/>
              <p:cNvSpPr/>
              <p:nvPr/>
            </p:nvSpPr>
            <p:spPr>
              <a:xfrm>
                <a:off x="5661103" y="264595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36"/>
              <p:cNvSpPr/>
              <p:nvPr/>
            </p:nvSpPr>
            <p:spPr>
              <a:xfrm>
                <a:off x="7366861" y="3756465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36"/>
              <p:cNvSpPr/>
              <p:nvPr/>
            </p:nvSpPr>
            <p:spPr>
              <a:xfrm>
                <a:off x="7366861" y="3862732"/>
                <a:ext cx="13268" cy="54534"/>
              </a:xfrm>
              <a:custGeom>
                <a:rect b="b" l="l" r="r" t="t"/>
                <a:pathLst>
                  <a:path extrusionOk="0" h="448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36"/>
              <p:cNvSpPr/>
              <p:nvPr/>
            </p:nvSpPr>
            <p:spPr>
              <a:xfrm>
                <a:off x="7366861" y="3648615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36"/>
              <p:cNvSpPr/>
              <p:nvPr/>
            </p:nvSpPr>
            <p:spPr>
              <a:xfrm>
                <a:off x="7366861" y="4506059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36"/>
              <p:cNvSpPr/>
              <p:nvPr/>
            </p:nvSpPr>
            <p:spPr>
              <a:xfrm>
                <a:off x="7366861" y="397046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36"/>
              <p:cNvSpPr/>
              <p:nvPr/>
            </p:nvSpPr>
            <p:spPr>
              <a:xfrm>
                <a:off x="7366861" y="407831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36"/>
              <p:cNvSpPr/>
              <p:nvPr/>
            </p:nvSpPr>
            <p:spPr>
              <a:xfrm>
                <a:off x="7366861" y="4184213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36"/>
              <p:cNvSpPr/>
              <p:nvPr/>
            </p:nvSpPr>
            <p:spPr>
              <a:xfrm>
                <a:off x="7366861" y="4398209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1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36"/>
              <p:cNvSpPr/>
              <p:nvPr/>
            </p:nvSpPr>
            <p:spPr>
              <a:xfrm>
                <a:off x="7366861" y="429194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36"/>
              <p:cNvSpPr/>
              <p:nvPr/>
            </p:nvSpPr>
            <p:spPr>
              <a:xfrm>
                <a:off x="7366861" y="2896221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36"/>
              <p:cNvSpPr/>
              <p:nvPr/>
            </p:nvSpPr>
            <p:spPr>
              <a:xfrm>
                <a:off x="7366861" y="3004071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36"/>
              <p:cNvSpPr/>
              <p:nvPr/>
            </p:nvSpPr>
            <p:spPr>
              <a:xfrm>
                <a:off x="7366861" y="2789954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64"/>
                    </a:lnTo>
                    <a:lnTo>
                      <a:pt x="108" y="14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36"/>
              <p:cNvSpPr/>
              <p:nvPr/>
            </p:nvSpPr>
            <p:spPr>
              <a:xfrm>
                <a:off x="7366861" y="3111434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36"/>
              <p:cNvSpPr/>
              <p:nvPr/>
            </p:nvSpPr>
            <p:spPr>
              <a:xfrm>
                <a:off x="7366861" y="3217702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36"/>
              <p:cNvSpPr/>
              <p:nvPr/>
            </p:nvSpPr>
            <p:spPr>
              <a:xfrm>
                <a:off x="7366861" y="3325552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36"/>
              <p:cNvSpPr/>
              <p:nvPr/>
            </p:nvSpPr>
            <p:spPr>
              <a:xfrm>
                <a:off x="7366861" y="3539182"/>
                <a:ext cx="13268" cy="56603"/>
              </a:xfrm>
              <a:custGeom>
                <a:rect b="b" l="l" r="r" t="t"/>
                <a:pathLst>
                  <a:path extrusionOk="0" h="465" w="109">
                    <a:moveTo>
                      <a:pt x="0" y="1"/>
                    </a:moveTo>
                    <a:lnTo>
                      <a:pt x="0" y="30"/>
                    </a:lnTo>
                    <a:lnTo>
                      <a:pt x="0" y="439"/>
                    </a:lnTo>
                    <a:lnTo>
                      <a:pt x="0" y="465"/>
                    </a:lnTo>
                    <a:lnTo>
                      <a:pt x="108" y="465"/>
                    </a:lnTo>
                    <a:lnTo>
                      <a:pt x="108" y="439"/>
                    </a:lnTo>
                    <a:lnTo>
                      <a:pt x="108" y="30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36"/>
              <p:cNvSpPr/>
              <p:nvPr/>
            </p:nvSpPr>
            <p:spPr>
              <a:xfrm>
                <a:off x="7366861" y="3431819"/>
                <a:ext cx="13268" cy="54534"/>
              </a:xfrm>
              <a:custGeom>
                <a:rect b="b" l="l" r="r" t="t"/>
                <a:pathLst>
                  <a:path extrusionOk="0" h="448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36"/>
              <p:cNvSpPr/>
              <p:nvPr/>
            </p:nvSpPr>
            <p:spPr>
              <a:xfrm>
                <a:off x="5833347" y="1069101"/>
                <a:ext cx="54656" cy="29945"/>
              </a:xfrm>
              <a:custGeom>
                <a:rect b="b" l="l" r="r" t="t"/>
                <a:pathLst>
                  <a:path extrusionOk="0" h="246" w="449">
                    <a:moveTo>
                      <a:pt x="423" y="1"/>
                    </a:moveTo>
                    <a:cubicBezTo>
                      <a:pt x="285" y="43"/>
                      <a:pt x="138" y="83"/>
                      <a:pt x="1" y="151"/>
                    </a:cubicBezTo>
                    <a:lnTo>
                      <a:pt x="40" y="246"/>
                    </a:lnTo>
                    <a:cubicBezTo>
                      <a:pt x="178" y="190"/>
                      <a:pt x="315" y="138"/>
                      <a:pt x="449" y="109"/>
                    </a:cubicBezTo>
                    <a:lnTo>
                      <a:pt x="4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36"/>
              <p:cNvSpPr/>
              <p:nvPr/>
            </p:nvSpPr>
            <p:spPr>
              <a:xfrm>
                <a:off x="5659156" y="1720827"/>
                <a:ext cx="13633" cy="53073"/>
              </a:xfrm>
              <a:custGeom>
                <a:rect b="b" l="l" r="r" t="t"/>
                <a:pathLst>
                  <a:path extrusionOk="0" h="436" w="112">
                    <a:moveTo>
                      <a:pt x="0" y="1"/>
                    </a:moveTo>
                    <a:lnTo>
                      <a:pt x="0" y="436"/>
                    </a:lnTo>
                    <a:lnTo>
                      <a:pt x="111" y="436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36"/>
              <p:cNvSpPr/>
              <p:nvPr/>
            </p:nvSpPr>
            <p:spPr>
              <a:xfrm>
                <a:off x="5659156" y="1826729"/>
                <a:ext cx="13633" cy="55021"/>
              </a:xfrm>
              <a:custGeom>
                <a:rect b="b" l="l" r="r" t="t"/>
                <a:pathLst>
                  <a:path extrusionOk="0" h="452" w="112">
                    <a:moveTo>
                      <a:pt x="0" y="0"/>
                    </a:moveTo>
                    <a:lnTo>
                      <a:pt x="0" y="451"/>
                    </a:lnTo>
                    <a:lnTo>
                      <a:pt x="111" y="451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36"/>
              <p:cNvSpPr/>
              <p:nvPr/>
            </p:nvSpPr>
            <p:spPr>
              <a:xfrm>
                <a:off x="5659156" y="1506831"/>
                <a:ext cx="13633" cy="53073"/>
              </a:xfrm>
              <a:custGeom>
                <a:rect b="b" l="l" r="r" t="t"/>
                <a:pathLst>
                  <a:path extrusionOk="0" h="436" w="112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36"/>
              <p:cNvSpPr/>
              <p:nvPr/>
            </p:nvSpPr>
            <p:spPr>
              <a:xfrm>
                <a:off x="5682649" y="1190097"/>
                <a:ext cx="38222" cy="55021"/>
              </a:xfrm>
              <a:custGeom>
                <a:rect b="b" l="l" r="r" t="t"/>
                <a:pathLst>
                  <a:path extrusionOk="0" h="452" w="314">
                    <a:moveTo>
                      <a:pt x="216" y="0"/>
                    </a:moveTo>
                    <a:cubicBezTo>
                      <a:pt x="134" y="138"/>
                      <a:pt x="69" y="259"/>
                      <a:pt x="0" y="396"/>
                    </a:cubicBezTo>
                    <a:lnTo>
                      <a:pt x="108" y="452"/>
                    </a:lnTo>
                    <a:cubicBezTo>
                      <a:pt x="164" y="314"/>
                      <a:pt x="232" y="193"/>
                      <a:pt x="314" y="69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36"/>
              <p:cNvSpPr/>
              <p:nvPr/>
            </p:nvSpPr>
            <p:spPr>
              <a:xfrm>
                <a:off x="5659156" y="1398981"/>
                <a:ext cx="13633" cy="53438"/>
              </a:xfrm>
              <a:custGeom>
                <a:rect b="b" l="l" r="r" t="t"/>
                <a:pathLst>
                  <a:path extrusionOk="0" h="439" w="112">
                    <a:moveTo>
                      <a:pt x="0" y="1"/>
                    </a:moveTo>
                    <a:lnTo>
                      <a:pt x="0" y="439"/>
                    </a:lnTo>
                    <a:lnTo>
                      <a:pt x="111" y="43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36"/>
              <p:cNvSpPr/>
              <p:nvPr/>
            </p:nvSpPr>
            <p:spPr>
              <a:xfrm>
                <a:off x="5743878" y="1114140"/>
                <a:ext cx="49908" cy="44674"/>
              </a:xfrm>
              <a:custGeom>
                <a:rect b="b" l="l" r="r" t="t"/>
                <a:pathLst>
                  <a:path extrusionOk="0" h="367" w="410">
                    <a:moveTo>
                      <a:pt x="340" y="0"/>
                    </a:moveTo>
                    <a:cubicBezTo>
                      <a:pt x="220" y="82"/>
                      <a:pt x="108" y="177"/>
                      <a:pt x="1" y="285"/>
                    </a:cubicBezTo>
                    <a:lnTo>
                      <a:pt x="82" y="366"/>
                    </a:lnTo>
                    <a:cubicBezTo>
                      <a:pt x="177" y="258"/>
                      <a:pt x="285" y="164"/>
                      <a:pt x="409" y="82"/>
                    </a:cubicBez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36"/>
              <p:cNvSpPr/>
              <p:nvPr/>
            </p:nvSpPr>
            <p:spPr>
              <a:xfrm>
                <a:off x="5659156" y="1291131"/>
                <a:ext cx="19963" cy="55021"/>
              </a:xfrm>
              <a:custGeom>
                <a:rect b="b" l="l" r="r" t="t"/>
                <a:pathLst>
                  <a:path extrusionOk="0" h="452" w="164">
                    <a:moveTo>
                      <a:pt x="56" y="1"/>
                    </a:moveTo>
                    <a:cubicBezTo>
                      <a:pt x="30" y="151"/>
                      <a:pt x="17" y="301"/>
                      <a:pt x="0" y="452"/>
                    </a:cubicBezTo>
                    <a:lnTo>
                      <a:pt x="111" y="452"/>
                    </a:lnTo>
                    <a:cubicBezTo>
                      <a:pt x="125" y="301"/>
                      <a:pt x="138" y="164"/>
                      <a:pt x="164" y="30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36"/>
              <p:cNvSpPr/>
              <p:nvPr/>
            </p:nvSpPr>
            <p:spPr>
              <a:xfrm>
                <a:off x="5659156" y="1613098"/>
                <a:ext cx="13633" cy="52951"/>
              </a:xfrm>
              <a:custGeom>
                <a:rect b="b" l="l" r="r" t="t"/>
                <a:pathLst>
                  <a:path extrusionOk="0" h="435" w="112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36"/>
              <p:cNvSpPr/>
              <p:nvPr/>
            </p:nvSpPr>
            <p:spPr>
              <a:xfrm>
                <a:off x="5659156" y="2470055"/>
                <a:ext cx="13633" cy="53073"/>
              </a:xfrm>
              <a:custGeom>
                <a:rect b="b" l="l" r="r" t="t"/>
                <a:pathLst>
                  <a:path extrusionOk="0" h="436" w="112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36"/>
              <p:cNvSpPr/>
              <p:nvPr/>
            </p:nvSpPr>
            <p:spPr>
              <a:xfrm>
                <a:off x="5659156" y="2576323"/>
                <a:ext cx="13633" cy="54656"/>
              </a:xfrm>
              <a:custGeom>
                <a:rect b="b" l="l" r="r" t="t"/>
                <a:pathLst>
                  <a:path extrusionOk="0" h="449" w="112">
                    <a:moveTo>
                      <a:pt x="0" y="0"/>
                    </a:moveTo>
                    <a:lnTo>
                      <a:pt x="0" y="448"/>
                    </a:lnTo>
                    <a:lnTo>
                      <a:pt x="111" y="44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36"/>
              <p:cNvSpPr/>
              <p:nvPr/>
            </p:nvSpPr>
            <p:spPr>
              <a:xfrm>
                <a:off x="5659156" y="1934579"/>
                <a:ext cx="13633" cy="52951"/>
              </a:xfrm>
              <a:custGeom>
                <a:rect b="b" l="l" r="r" t="t"/>
                <a:pathLst>
                  <a:path extrusionOk="0" h="435" w="112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36"/>
              <p:cNvSpPr/>
              <p:nvPr/>
            </p:nvSpPr>
            <p:spPr>
              <a:xfrm>
                <a:off x="5659156" y="2683808"/>
                <a:ext cx="13633" cy="53317"/>
              </a:xfrm>
              <a:custGeom>
                <a:rect b="b" l="l" r="r" t="t"/>
                <a:pathLst>
                  <a:path extrusionOk="0" h="438" w="112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36"/>
              <p:cNvSpPr/>
              <p:nvPr/>
            </p:nvSpPr>
            <p:spPr>
              <a:xfrm>
                <a:off x="5659156" y="2040725"/>
                <a:ext cx="13633" cy="54656"/>
              </a:xfrm>
              <a:custGeom>
                <a:rect b="b" l="l" r="r" t="t"/>
                <a:pathLst>
                  <a:path extrusionOk="0" h="449" w="112">
                    <a:moveTo>
                      <a:pt x="0" y="1"/>
                    </a:moveTo>
                    <a:lnTo>
                      <a:pt x="0" y="449"/>
                    </a:lnTo>
                    <a:lnTo>
                      <a:pt x="111" y="44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36"/>
              <p:cNvSpPr/>
              <p:nvPr/>
            </p:nvSpPr>
            <p:spPr>
              <a:xfrm>
                <a:off x="5659156" y="2148575"/>
                <a:ext cx="13633" cy="53073"/>
              </a:xfrm>
              <a:custGeom>
                <a:rect b="b" l="l" r="r" t="t"/>
                <a:pathLst>
                  <a:path extrusionOk="0" h="436" w="112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36"/>
              <p:cNvSpPr/>
              <p:nvPr/>
            </p:nvSpPr>
            <p:spPr>
              <a:xfrm>
                <a:off x="5659156" y="2362205"/>
                <a:ext cx="13633" cy="55021"/>
              </a:xfrm>
              <a:custGeom>
                <a:rect b="b" l="l" r="r" t="t"/>
                <a:pathLst>
                  <a:path extrusionOk="0" h="452" w="112">
                    <a:moveTo>
                      <a:pt x="0" y="1"/>
                    </a:moveTo>
                    <a:lnTo>
                      <a:pt x="0" y="452"/>
                    </a:lnTo>
                    <a:lnTo>
                      <a:pt x="111" y="452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36"/>
              <p:cNvSpPr/>
              <p:nvPr/>
            </p:nvSpPr>
            <p:spPr>
              <a:xfrm>
                <a:off x="5659156" y="2256060"/>
                <a:ext cx="13633" cy="53438"/>
              </a:xfrm>
              <a:custGeom>
                <a:rect b="b" l="l" r="r" t="t"/>
                <a:pathLst>
                  <a:path extrusionOk="0" h="439" w="112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36"/>
              <p:cNvSpPr/>
              <p:nvPr/>
            </p:nvSpPr>
            <p:spPr>
              <a:xfrm>
                <a:off x="6228107" y="1965984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36"/>
              <p:cNvSpPr/>
              <p:nvPr/>
            </p:nvSpPr>
            <p:spPr>
              <a:xfrm>
                <a:off x="6228107" y="1430386"/>
                <a:ext cx="14851" cy="53438"/>
              </a:xfrm>
              <a:custGeom>
                <a:rect b="b" l="l" r="r" t="t"/>
                <a:pathLst>
                  <a:path extrusionOk="0" h="439" w="122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36"/>
              <p:cNvSpPr/>
              <p:nvPr/>
            </p:nvSpPr>
            <p:spPr>
              <a:xfrm>
                <a:off x="6228107" y="1538236"/>
                <a:ext cx="14851" cy="53438"/>
              </a:xfrm>
              <a:custGeom>
                <a:rect b="b" l="l" r="r" t="t"/>
                <a:pathLst>
                  <a:path extrusionOk="0" h="439" w="122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36"/>
              <p:cNvSpPr/>
              <p:nvPr/>
            </p:nvSpPr>
            <p:spPr>
              <a:xfrm>
                <a:off x="6228107" y="1644504"/>
                <a:ext cx="14851" cy="54656"/>
              </a:xfrm>
              <a:custGeom>
                <a:rect b="b" l="l" r="r" t="t"/>
                <a:pathLst>
                  <a:path extrusionOk="0" h="449" w="122">
                    <a:moveTo>
                      <a:pt x="0" y="0"/>
                    </a:move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36"/>
              <p:cNvSpPr/>
              <p:nvPr/>
            </p:nvSpPr>
            <p:spPr>
              <a:xfrm>
                <a:off x="6228107" y="2393733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36"/>
              <p:cNvSpPr/>
              <p:nvPr/>
            </p:nvSpPr>
            <p:spPr>
              <a:xfrm>
                <a:off x="6448554" y="2715578"/>
                <a:ext cx="54656" cy="21546"/>
              </a:xfrm>
              <a:custGeom>
                <a:rect b="b" l="l" r="r" t="t"/>
                <a:pathLst>
                  <a:path extrusionOk="0" h="177" w="449">
                    <a:moveTo>
                      <a:pt x="26" y="1"/>
                    </a:moveTo>
                    <a:lnTo>
                      <a:pt x="0" y="108"/>
                    </a:lnTo>
                    <a:cubicBezTo>
                      <a:pt x="134" y="148"/>
                      <a:pt x="285" y="164"/>
                      <a:pt x="435" y="177"/>
                    </a:cubicBezTo>
                    <a:lnTo>
                      <a:pt x="448" y="66"/>
                    </a:lnTo>
                    <a:cubicBezTo>
                      <a:pt x="298" y="53"/>
                      <a:pt x="164" y="40"/>
                      <a:pt x="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36"/>
              <p:cNvSpPr/>
              <p:nvPr/>
            </p:nvSpPr>
            <p:spPr>
              <a:xfrm>
                <a:off x="6228107" y="1752354"/>
                <a:ext cx="14851" cy="52951"/>
              </a:xfrm>
              <a:custGeom>
                <a:rect b="b" l="l" r="r" t="t"/>
                <a:pathLst>
                  <a:path extrusionOk="0" h="435" w="122">
                    <a:moveTo>
                      <a:pt x="0" y="0"/>
                    </a:moveTo>
                    <a:lnTo>
                      <a:pt x="0" y="435"/>
                    </a:lnTo>
                    <a:lnTo>
                      <a:pt x="121" y="435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36"/>
              <p:cNvSpPr/>
              <p:nvPr/>
            </p:nvSpPr>
            <p:spPr>
              <a:xfrm>
                <a:off x="6234437" y="2499878"/>
                <a:ext cx="26780" cy="54656"/>
              </a:xfrm>
              <a:custGeom>
                <a:rect b="b" l="l" r="r" t="t"/>
                <a:pathLst>
                  <a:path extrusionOk="0" h="449" w="220">
                    <a:moveTo>
                      <a:pt x="112" y="1"/>
                    </a:moveTo>
                    <a:lnTo>
                      <a:pt x="1" y="14"/>
                    </a:lnTo>
                    <a:cubicBezTo>
                      <a:pt x="30" y="164"/>
                      <a:pt x="69" y="315"/>
                      <a:pt x="125" y="449"/>
                    </a:cubicBezTo>
                    <a:lnTo>
                      <a:pt x="220" y="409"/>
                    </a:lnTo>
                    <a:cubicBezTo>
                      <a:pt x="177" y="272"/>
                      <a:pt x="138" y="138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36"/>
              <p:cNvSpPr/>
              <p:nvPr/>
            </p:nvSpPr>
            <p:spPr>
              <a:xfrm>
                <a:off x="6349103" y="2672244"/>
                <a:ext cx="52951" cy="38222"/>
              </a:xfrm>
              <a:custGeom>
                <a:rect b="b" l="l" r="r" t="t"/>
                <a:pathLst>
                  <a:path extrusionOk="0" h="314" w="435">
                    <a:moveTo>
                      <a:pt x="69" y="0"/>
                    </a:moveTo>
                    <a:lnTo>
                      <a:pt x="0" y="82"/>
                    </a:lnTo>
                    <a:cubicBezTo>
                      <a:pt x="121" y="177"/>
                      <a:pt x="258" y="245"/>
                      <a:pt x="396" y="314"/>
                    </a:cubicBezTo>
                    <a:lnTo>
                      <a:pt x="435" y="219"/>
                    </a:lnTo>
                    <a:cubicBezTo>
                      <a:pt x="314" y="151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36"/>
              <p:cNvSpPr/>
              <p:nvPr/>
            </p:nvSpPr>
            <p:spPr>
              <a:xfrm>
                <a:off x="6274241" y="2596164"/>
                <a:ext cx="43457" cy="49908"/>
              </a:xfrm>
              <a:custGeom>
                <a:rect b="b" l="l" r="r" t="t"/>
                <a:pathLst>
                  <a:path extrusionOk="0" h="410" w="357">
                    <a:moveTo>
                      <a:pt x="95" y="1"/>
                    </a:moveTo>
                    <a:lnTo>
                      <a:pt x="1" y="53"/>
                    </a:lnTo>
                    <a:cubicBezTo>
                      <a:pt x="82" y="190"/>
                      <a:pt x="177" y="298"/>
                      <a:pt x="275" y="409"/>
                    </a:cubicBezTo>
                    <a:lnTo>
                      <a:pt x="357" y="341"/>
                    </a:lnTo>
                    <a:cubicBezTo>
                      <a:pt x="259" y="230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36"/>
              <p:cNvSpPr/>
              <p:nvPr/>
            </p:nvSpPr>
            <p:spPr>
              <a:xfrm>
                <a:off x="5939614" y="1062406"/>
                <a:ext cx="54656" cy="16798"/>
              </a:xfrm>
              <a:custGeom>
                <a:rect b="b" l="l" r="r" t="t"/>
                <a:pathLst>
                  <a:path extrusionOk="0" h="138" w="449">
                    <a:moveTo>
                      <a:pt x="1" y="0"/>
                    </a:moveTo>
                    <a:lnTo>
                      <a:pt x="1" y="111"/>
                    </a:lnTo>
                    <a:lnTo>
                      <a:pt x="96" y="111"/>
                    </a:lnTo>
                    <a:cubicBezTo>
                      <a:pt x="203" y="111"/>
                      <a:pt x="328" y="111"/>
                      <a:pt x="435" y="138"/>
                    </a:cubicBezTo>
                    <a:lnTo>
                      <a:pt x="449" y="30"/>
                    </a:lnTo>
                    <a:cubicBezTo>
                      <a:pt x="341" y="0"/>
                      <a:pt x="216" y="0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36"/>
              <p:cNvSpPr/>
              <p:nvPr/>
            </p:nvSpPr>
            <p:spPr>
              <a:xfrm>
                <a:off x="6228107" y="1323023"/>
                <a:ext cx="14851" cy="54656"/>
              </a:xfrm>
              <a:custGeom>
                <a:rect b="b" l="l" r="r" t="t"/>
                <a:pathLst>
                  <a:path extrusionOk="0" h="449" w="122">
                    <a:moveTo>
                      <a:pt x="108" y="0"/>
                    </a:moveTo>
                    <a:lnTo>
                      <a:pt x="0" y="13"/>
                    </a:lnTo>
                    <a:lnTo>
                      <a:pt x="0" y="245"/>
                    </a:ln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245"/>
                    </a:lnTo>
                    <a:cubicBezTo>
                      <a:pt x="121" y="164"/>
                      <a:pt x="108" y="82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36"/>
              <p:cNvSpPr/>
              <p:nvPr/>
            </p:nvSpPr>
            <p:spPr>
              <a:xfrm>
                <a:off x="6198284" y="1218338"/>
                <a:ext cx="31527" cy="55021"/>
              </a:xfrm>
              <a:custGeom>
                <a:rect b="b" l="l" r="r" t="t"/>
                <a:pathLst>
                  <a:path extrusionOk="0" h="452" w="259">
                    <a:moveTo>
                      <a:pt x="95" y="1"/>
                    </a:moveTo>
                    <a:lnTo>
                      <a:pt x="0" y="56"/>
                    </a:lnTo>
                    <a:cubicBezTo>
                      <a:pt x="53" y="177"/>
                      <a:pt x="108" y="314"/>
                      <a:pt x="147" y="452"/>
                    </a:cubicBezTo>
                    <a:lnTo>
                      <a:pt x="259" y="422"/>
                    </a:lnTo>
                    <a:cubicBezTo>
                      <a:pt x="216" y="272"/>
                      <a:pt x="164" y="138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36"/>
              <p:cNvSpPr/>
              <p:nvPr/>
            </p:nvSpPr>
            <p:spPr>
              <a:xfrm>
                <a:off x="6133403" y="1133981"/>
                <a:ext cx="46622" cy="47839"/>
              </a:xfrm>
              <a:custGeom>
                <a:rect b="b" l="l" r="r" t="t"/>
                <a:pathLst>
                  <a:path extrusionOk="0" h="393" w="383">
                    <a:moveTo>
                      <a:pt x="69" y="1"/>
                    </a:moveTo>
                    <a:lnTo>
                      <a:pt x="1" y="82"/>
                    </a:lnTo>
                    <a:cubicBezTo>
                      <a:pt x="108" y="177"/>
                      <a:pt x="206" y="272"/>
                      <a:pt x="288" y="393"/>
                    </a:cubicBezTo>
                    <a:lnTo>
                      <a:pt x="383" y="327"/>
                    </a:lnTo>
                    <a:cubicBezTo>
                      <a:pt x="288" y="203"/>
                      <a:pt x="177" y="95"/>
                      <a:pt x="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36"/>
              <p:cNvSpPr/>
              <p:nvPr/>
            </p:nvSpPr>
            <p:spPr>
              <a:xfrm>
                <a:off x="6042352" y="1079083"/>
                <a:ext cx="54534" cy="33110"/>
              </a:xfrm>
              <a:custGeom>
                <a:rect b="b" l="l" r="r" t="t"/>
                <a:pathLst>
                  <a:path extrusionOk="0" h="272" w="448">
                    <a:moveTo>
                      <a:pt x="39" y="1"/>
                    </a:moveTo>
                    <a:lnTo>
                      <a:pt x="0" y="95"/>
                    </a:lnTo>
                    <a:cubicBezTo>
                      <a:pt x="137" y="151"/>
                      <a:pt x="271" y="206"/>
                      <a:pt x="396" y="272"/>
                    </a:cubicBezTo>
                    <a:lnTo>
                      <a:pt x="448" y="177"/>
                    </a:lnTo>
                    <a:cubicBezTo>
                      <a:pt x="327" y="108"/>
                      <a:pt x="177" y="43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36"/>
              <p:cNvSpPr/>
              <p:nvPr/>
            </p:nvSpPr>
            <p:spPr>
              <a:xfrm>
                <a:off x="6228107" y="2287830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36"/>
              <p:cNvSpPr/>
              <p:nvPr/>
            </p:nvSpPr>
            <p:spPr>
              <a:xfrm>
                <a:off x="6228107" y="2073834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36"/>
              <p:cNvSpPr/>
              <p:nvPr/>
            </p:nvSpPr>
            <p:spPr>
              <a:xfrm>
                <a:off x="6228107" y="1858134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36"/>
              <p:cNvSpPr/>
              <p:nvPr/>
            </p:nvSpPr>
            <p:spPr>
              <a:xfrm>
                <a:off x="6228107" y="2179980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36"/>
              <p:cNvSpPr/>
              <p:nvPr/>
            </p:nvSpPr>
            <p:spPr>
              <a:xfrm>
                <a:off x="7151161" y="1069101"/>
                <a:ext cx="55021" cy="29945"/>
              </a:xfrm>
              <a:custGeom>
                <a:rect b="b" l="l" r="r" t="t"/>
                <a:pathLst>
                  <a:path extrusionOk="0" h="246" w="452">
                    <a:moveTo>
                      <a:pt x="30" y="1"/>
                    </a:moveTo>
                    <a:lnTo>
                      <a:pt x="1" y="109"/>
                    </a:lnTo>
                    <a:cubicBezTo>
                      <a:pt x="138" y="138"/>
                      <a:pt x="275" y="190"/>
                      <a:pt x="409" y="246"/>
                    </a:cubicBezTo>
                    <a:lnTo>
                      <a:pt x="452" y="151"/>
                    </a:lnTo>
                    <a:cubicBezTo>
                      <a:pt x="314" y="83"/>
                      <a:pt x="180" y="43"/>
                      <a:pt x="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36"/>
              <p:cNvSpPr/>
              <p:nvPr/>
            </p:nvSpPr>
            <p:spPr>
              <a:xfrm>
                <a:off x="7366861" y="1720827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36"/>
              <p:cNvSpPr/>
              <p:nvPr/>
            </p:nvSpPr>
            <p:spPr>
              <a:xfrm>
                <a:off x="7366861" y="1826729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36"/>
              <p:cNvSpPr/>
              <p:nvPr/>
            </p:nvSpPr>
            <p:spPr>
              <a:xfrm>
                <a:off x="7366861" y="150683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36"/>
              <p:cNvSpPr/>
              <p:nvPr/>
            </p:nvSpPr>
            <p:spPr>
              <a:xfrm>
                <a:off x="7318657" y="1190097"/>
                <a:ext cx="38344" cy="55021"/>
              </a:xfrm>
              <a:custGeom>
                <a:rect b="b" l="l" r="r" t="t"/>
                <a:pathLst>
                  <a:path extrusionOk="0" h="452" w="315">
                    <a:moveTo>
                      <a:pt x="96" y="0"/>
                    </a:moveTo>
                    <a:lnTo>
                      <a:pt x="1" y="69"/>
                    </a:lnTo>
                    <a:cubicBezTo>
                      <a:pt x="82" y="193"/>
                      <a:pt x="151" y="314"/>
                      <a:pt x="207" y="452"/>
                    </a:cubicBezTo>
                    <a:lnTo>
                      <a:pt x="315" y="396"/>
                    </a:lnTo>
                    <a:cubicBezTo>
                      <a:pt x="259" y="259"/>
                      <a:pt x="177" y="138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36"/>
              <p:cNvSpPr/>
              <p:nvPr/>
            </p:nvSpPr>
            <p:spPr>
              <a:xfrm>
                <a:off x="7366861" y="1398981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36"/>
              <p:cNvSpPr/>
              <p:nvPr/>
            </p:nvSpPr>
            <p:spPr>
              <a:xfrm>
                <a:off x="7245864" y="1114140"/>
                <a:ext cx="49908" cy="44674"/>
              </a:xfrm>
              <a:custGeom>
                <a:rect b="b" l="l" r="r" t="t"/>
                <a:pathLst>
                  <a:path extrusionOk="0" h="367" w="410">
                    <a:moveTo>
                      <a:pt x="69" y="0"/>
                    </a:moveTo>
                    <a:lnTo>
                      <a:pt x="1" y="82"/>
                    </a:lnTo>
                    <a:cubicBezTo>
                      <a:pt x="122" y="164"/>
                      <a:pt x="233" y="258"/>
                      <a:pt x="327" y="366"/>
                    </a:cubicBezTo>
                    <a:lnTo>
                      <a:pt x="409" y="285"/>
                    </a:lnTo>
                    <a:cubicBezTo>
                      <a:pt x="314" y="177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36"/>
              <p:cNvSpPr/>
              <p:nvPr/>
            </p:nvSpPr>
            <p:spPr>
              <a:xfrm>
                <a:off x="7360044" y="1291131"/>
                <a:ext cx="20085" cy="55021"/>
              </a:xfrm>
              <a:custGeom>
                <a:rect b="b" l="l" r="r" t="t"/>
                <a:pathLst>
                  <a:path extrusionOk="0" h="452" w="165">
                    <a:moveTo>
                      <a:pt x="112" y="1"/>
                    </a:moveTo>
                    <a:lnTo>
                      <a:pt x="1" y="30"/>
                    </a:lnTo>
                    <a:cubicBezTo>
                      <a:pt x="30" y="164"/>
                      <a:pt x="56" y="301"/>
                      <a:pt x="56" y="452"/>
                    </a:cubicBezTo>
                    <a:lnTo>
                      <a:pt x="164" y="452"/>
                    </a:lnTo>
                    <a:cubicBezTo>
                      <a:pt x="164" y="301"/>
                      <a:pt x="138" y="151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36"/>
              <p:cNvSpPr/>
              <p:nvPr/>
            </p:nvSpPr>
            <p:spPr>
              <a:xfrm>
                <a:off x="7366861" y="1613098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36"/>
              <p:cNvSpPr/>
              <p:nvPr/>
            </p:nvSpPr>
            <p:spPr>
              <a:xfrm>
                <a:off x="7366861" y="2470055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36"/>
              <p:cNvSpPr/>
              <p:nvPr/>
            </p:nvSpPr>
            <p:spPr>
              <a:xfrm>
                <a:off x="7366861" y="2576323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36"/>
              <p:cNvSpPr/>
              <p:nvPr/>
            </p:nvSpPr>
            <p:spPr>
              <a:xfrm>
                <a:off x="7366861" y="1934579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36"/>
              <p:cNvSpPr/>
              <p:nvPr/>
            </p:nvSpPr>
            <p:spPr>
              <a:xfrm>
                <a:off x="7366861" y="2683808"/>
                <a:ext cx="13268" cy="53317"/>
              </a:xfrm>
              <a:custGeom>
                <a:rect b="b" l="l" r="r" t="t"/>
                <a:pathLst>
                  <a:path extrusionOk="0" h="438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36"/>
              <p:cNvSpPr/>
              <p:nvPr/>
            </p:nvSpPr>
            <p:spPr>
              <a:xfrm>
                <a:off x="7366861" y="2040725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36"/>
              <p:cNvSpPr/>
              <p:nvPr/>
            </p:nvSpPr>
            <p:spPr>
              <a:xfrm>
                <a:off x="7366861" y="2148575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36"/>
              <p:cNvSpPr/>
              <p:nvPr/>
            </p:nvSpPr>
            <p:spPr>
              <a:xfrm>
                <a:off x="7366861" y="2362205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36"/>
              <p:cNvSpPr/>
              <p:nvPr/>
            </p:nvSpPr>
            <p:spPr>
              <a:xfrm>
                <a:off x="7366861" y="2256060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36"/>
              <p:cNvSpPr/>
              <p:nvPr/>
            </p:nvSpPr>
            <p:spPr>
              <a:xfrm>
                <a:off x="6798275" y="1965984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36"/>
              <p:cNvSpPr/>
              <p:nvPr/>
            </p:nvSpPr>
            <p:spPr>
              <a:xfrm>
                <a:off x="6798275" y="1430386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36"/>
              <p:cNvSpPr/>
              <p:nvPr/>
            </p:nvSpPr>
            <p:spPr>
              <a:xfrm>
                <a:off x="6798275" y="1538236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36"/>
              <p:cNvSpPr/>
              <p:nvPr/>
            </p:nvSpPr>
            <p:spPr>
              <a:xfrm>
                <a:off x="6798275" y="1644504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36"/>
              <p:cNvSpPr/>
              <p:nvPr/>
            </p:nvSpPr>
            <p:spPr>
              <a:xfrm>
                <a:off x="6798275" y="2393733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36"/>
              <p:cNvSpPr/>
              <p:nvPr/>
            </p:nvSpPr>
            <p:spPr>
              <a:xfrm>
                <a:off x="6536441" y="2715578"/>
                <a:ext cx="54656" cy="21546"/>
              </a:xfrm>
              <a:custGeom>
                <a:rect b="b" l="l" r="r" t="t"/>
                <a:pathLst>
                  <a:path extrusionOk="0" h="177" w="449">
                    <a:moveTo>
                      <a:pt x="422" y="1"/>
                    </a:moveTo>
                    <a:cubicBezTo>
                      <a:pt x="285" y="40"/>
                      <a:pt x="148" y="53"/>
                      <a:pt x="1" y="66"/>
                    </a:cubicBezTo>
                    <a:lnTo>
                      <a:pt x="14" y="177"/>
                    </a:lnTo>
                    <a:cubicBezTo>
                      <a:pt x="164" y="164"/>
                      <a:pt x="311" y="148"/>
                      <a:pt x="448" y="108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36"/>
              <p:cNvSpPr/>
              <p:nvPr/>
            </p:nvSpPr>
            <p:spPr>
              <a:xfrm>
                <a:off x="6798275" y="1752354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36"/>
              <p:cNvSpPr/>
              <p:nvPr/>
            </p:nvSpPr>
            <p:spPr>
              <a:xfrm>
                <a:off x="6778312" y="2499878"/>
                <a:ext cx="28484" cy="54656"/>
              </a:xfrm>
              <a:custGeom>
                <a:rect b="b" l="l" r="r" t="t"/>
                <a:pathLst>
                  <a:path extrusionOk="0" h="449" w="234">
                    <a:moveTo>
                      <a:pt x="122" y="1"/>
                    </a:moveTo>
                    <a:cubicBezTo>
                      <a:pt x="96" y="138"/>
                      <a:pt x="57" y="272"/>
                      <a:pt x="1" y="409"/>
                    </a:cubicBezTo>
                    <a:lnTo>
                      <a:pt x="96" y="449"/>
                    </a:lnTo>
                    <a:cubicBezTo>
                      <a:pt x="151" y="315"/>
                      <a:pt x="204" y="164"/>
                      <a:pt x="233" y="14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36"/>
              <p:cNvSpPr/>
              <p:nvPr/>
            </p:nvSpPr>
            <p:spPr>
              <a:xfrm>
                <a:off x="6637474" y="2672244"/>
                <a:ext cx="53073" cy="38222"/>
              </a:xfrm>
              <a:custGeom>
                <a:rect b="b" l="l" r="r" t="t"/>
                <a:pathLst>
                  <a:path extrusionOk="0" h="314" w="436">
                    <a:moveTo>
                      <a:pt x="367" y="0"/>
                    </a:moveTo>
                    <a:cubicBezTo>
                      <a:pt x="259" y="82"/>
                      <a:pt x="135" y="151"/>
                      <a:pt x="1" y="219"/>
                    </a:cubicBezTo>
                    <a:lnTo>
                      <a:pt x="53" y="314"/>
                    </a:lnTo>
                    <a:cubicBezTo>
                      <a:pt x="190" y="245"/>
                      <a:pt x="315" y="177"/>
                      <a:pt x="436" y="82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36"/>
              <p:cNvSpPr/>
              <p:nvPr/>
            </p:nvSpPr>
            <p:spPr>
              <a:xfrm>
                <a:off x="6721831" y="2596164"/>
                <a:ext cx="43578" cy="49908"/>
              </a:xfrm>
              <a:custGeom>
                <a:rect b="b" l="l" r="r" t="t"/>
                <a:pathLst>
                  <a:path extrusionOk="0" h="410" w="358">
                    <a:moveTo>
                      <a:pt x="259" y="1"/>
                    </a:moveTo>
                    <a:cubicBezTo>
                      <a:pt x="194" y="122"/>
                      <a:pt x="96" y="230"/>
                      <a:pt x="1" y="341"/>
                    </a:cubicBezTo>
                    <a:lnTo>
                      <a:pt x="83" y="409"/>
                    </a:lnTo>
                    <a:cubicBezTo>
                      <a:pt x="177" y="298"/>
                      <a:pt x="275" y="190"/>
                      <a:pt x="357" y="53"/>
                    </a:cubicBez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36"/>
              <p:cNvSpPr/>
              <p:nvPr/>
            </p:nvSpPr>
            <p:spPr>
              <a:xfrm>
                <a:off x="7045380" y="1062406"/>
                <a:ext cx="54534" cy="16798"/>
              </a:xfrm>
              <a:custGeom>
                <a:rect b="b" l="l" r="r" t="t"/>
                <a:pathLst>
                  <a:path extrusionOk="0" h="138" w="448">
                    <a:moveTo>
                      <a:pt x="353" y="0"/>
                    </a:moveTo>
                    <a:cubicBezTo>
                      <a:pt x="245" y="0"/>
                      <a:pt x="121" y="0"/>
                      <a:pt x="0" y="30"/>
                    </a:cubicBezTo>
                    <a:lnTo>
                      <a:pt x="13" y="138"/>
                    </a:lnTo>
                    <a:cubicBezTo>
                      <a:pt x="134" y="111"/>
                      <a:pt x="245" y="111"/>
                      <a:pt x="353" y="111"/>
                    </a:cubicBezTo>
                    <a:lnTo>
                      <a:pt x="448" y="111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36"/>
              <p:cNvSpPr/>
              <p:nvPr/>
            </p:nvSpPr>
            <p:spPr>
              <a:xfrm>
                <a:off x="6798275" y="1323023"/>
                <a:ext cx="14851" cy="54656"/>
              </a:xfrm>
              <a:custGeom>
                <a:rect b="b" l="l" r="r" t="t"/>
                <a:pathLst>
                  <a:path extrusionOk="0" h="449" w="122">
                    <a:moveTo>
                      <a:pt x="13" y="0"/>
                    </a:moveTo>
                    <a:cubicBezTo>
                      <a:pt x="0" y="82"/>
                      <a:pt x="0" y="164"/>
                      <a:pt x="0" y="245"/>
                    </a:cubicBez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245"/>
                    </a:lnTo>
                    <a:cubicBezTo>
                      <a:pt x="108" y="177"/>
                      <a:pt x="108" y="95"/>
                      <a:pt x="121" y="1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36"/>
              <p:cNvSpPr/>
              <p:nvPr/>
            </p:nvSpPr>
            <p:spPr>
              <a:xfrm>
                <a:off x="6809839" y="1218338"/>
                <a:ext cx="33110" cy="55021"/>
              </a:xfrm>
              <a:custGeom>
                <a:rect b="b" l="l" r="r" t="t"/>
                <a:pathLst>
                  <a:path extrusionOk="0" h="452" w="272">
                    <a:moveTo>
                      <a:pt x="177" y="1"/>
                    </a:moveTo>
                    <a:cubicBezTo>
                      <a:pt x="108" y="138"/>
                      <a:pt x="43" y="272"/>
                      <a:pt x="0" y="422"/>
                    </a:cubicBezTo>
                    <a:lnTo>
                      <a:pt x="108" y="452"/>
                    </a:lnTo>
                    <a:cubicBezTo>
                      <a:pt x="151" y="314"/>
                      <a:pt x="206" y="177"/>
                      <a:pt x="271" y="56"/>
                    </a:cubicBez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36"/>
              <p:cNvSpPr/>
              <p:nvPr/>
            </p:nvSpPr>
            <p:spPr>
              <a:xfrm>
                <a:off x="6861086" y="1133981"/>
                <a:ext cx="46743" cy="47839"/>
              </a:xfrm>
              <a:custGeom>
                <a:rect b="b" l="l" r="r" t="t"/>
                <a:pathLst>
                  <a:path extrusionOk="0" h="393" w="384">
                    <a:moveTo>
                      <a:pt x="302" y="1"/>
                    </a:moveTo>
                    <a:cubicBezTo>
                      <a:pt x="194" y="95"/>
                      <a:pt x="83" y="203"/>
                      <a:pt x="1" y="327"/>
                    </a:cubicBezTo>
                    <a:lnTo>
                      <a:pt x="83" y="393"/>
                    </a:lnTo>
                    <a:cubicBezTo>
                      <a:pt x="164" y="272"/>
                      <a:pt x="275" y="177"/>
                      <a:pt x="383" y="82"/>
                    </a:cubicBezTo>
                    <a:lnTo>
                      <a:pt x="3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36"/>
              <p:cNvSpPr/>
              <p:nvPr/>
            </p:nvSpPr>
            <p:spPr>
              <a:xfrm>
                <a:off x="6942278" y="1079083"/>
                <a:ext cx="55021" cy="33110"/>
              </a:xfrm>
              <a:custGeom>
                <a:rect b="b" l="l" r="r" t="t"/>
                <a:pathLst>
                  <a:path extrusionOk="0" h="272" w="452">
                    <a:moveTo>
                      <a:pt x="409" y="1"/>
                    </a:moveTo>
                    <a:cubicBezTo>
                      <a:pt x="275" y="43"/>
                      <a:pt x="138" y="108"/>
                      <a:pt x="1" y="177"/>
                    </a:cubicBezTo>
                    <a:lnTo>
                      <a:pt x="56" y="272"/>
                    </a:lnTo>
                    <a:cubicBezTo>
                      <a:pt x="180" y="206"/>
                      <a:pt x="314" y="151"/>
                      <a:pt x="452" y="95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36"/>
              <p:cNvSpPr/>
              <p:nvPr/>
            </p:nvSpPr>
            <p:spPr>
              <a:xfrm>
                <a:off x="6798275" y="2287830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36"/>
              <p:cNvSpPr/>
              <p:nvPr/>
            </p:nvSpPr>
            <p:spPr>
              <a:xfrm>
                <a:off x="6798275" y="2073834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36"/>
              <p:cNvSpPr/>
              <p:nvPr/>
            </p:nvSpPr>
            <p:spPr>
              <a:xfrm>
                <a:off x="6798275" y="1858134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36"/>
              <p:cNvSpPr/>
              <p:nvPr/>
            </p:nvSpPr>
            <p:spPr>
              <a:xfrm>
                <a:off x="6798275" y="2179980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36"/>
              <p:cNvSpPr/>
              <p:nvPr/>
            </p:nvSpPr>
            <p:spPr>
              <a:xfrm>
                <a:off x="5661103" y="3756465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36"/>
              <p:cNvSpPr/>
              <p:nvPr/>
            </p:nvSpPr>
            <p:spPr>
              <a:xfrm>
                <a:off x="5661103" y="3862732"/>
                <a:ext cx="13268" cy="54534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36"/>
              <p:cNvSpPr/>
              <p:nvPr/>
            </p:nvSpPr>
            <p:spPr>
              <a:xfrm>
                <a:off x="5661103" y="3648615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36"/>
              <p:cNvSpPr/>
              <p:nvPr/>
            </p:nvSpPr>
            <p:spPr>
              <a:xfrm>
                <a:off x="5661103" y="4506059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36"/>
              <p:cNvSpPr/>
              <p:nvPr/>
            </p:nvSpPr>
            <p:spPr>
              <a:xfrm>
                <a:off x="5661103" y="397046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36"/>
              <p:cNvSpPr/>
              <p:nvPr/>
            </p:nvSpPr>
            <p:spPr>
              <a:xfrm>
                <a:off x="5661103" y="407831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36"/>
              <p:cNvSpPr/>
              <p:nvPr/>
            </p:nvSpPr>
            <p:spPr>
              <a:xfrm>
                <a:off x="5661103" y="4184213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36"/>
              <p:cNvSpPr/>
              <p:nvPr/>
            </p:nvSpPr>
            <p:spPr>
              <a:xfrm>
                <a:off x="5661103" y="4398209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36"/>
              <p:cNvSpPr/>
              <p:nvPr/>
            </p:nvSpPr>
            <p:spPr>
              <a:xfrm>
                <a:off x="5661103" y="429194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36"/>
              <p:cNvSpPr/>
              <p:nvPr/>
            </p:nvSpPr>
            <p:spPr>
              <a:xfrm>
                <a:off x="5661103" y="2896221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36"/>
              <p:cNvSpPr/>
              <p:nvPr/>
            </p:nvSpPr>
            <p:spPr>
              <a:xfrm>
                <a:off x="5661103" y="3004071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36"/>
              <p:cNvSpPr/>
              <p:nvPr/>
            </p:nvSpPr>
            <p:spPr>
              <a:xfrm>
                <a:off x="5659156" y="2789954"/>
                <a:ext cx="15216" cy="53073"/>
              </a:xfrm>
              <a:custGeom>
                <a:rect b="b" l="l" r="r" t="t"/>
                <a:pathLst>
                  <a:path extrusionOk="0" h="436" w="125">
                    <a:moveTo>
                      <a:pt x="17" y="1"/>
                    </a:moveTo>
                    <a:lnTo>
                      <a:pt x="17" y="14"/>
                    </a:lnTo>
                    <a:lnTo>
                      <a:pt x="0" y="14"/>
                    </a:lnTo>
                    <a:lnTo>
                      <a:pt x="0" y="164"/>
                    </a:lnTo>
                    <a:lnTo>
                      <a:pt x="17" y="164"/>
                    </a:lnTo>
                    <a:lnTo>
                      <a:pt x="17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36"/>
              <p:cNvSpPr/>
              <p:nvPr/>
            </p:nvSpPr>
            <p:spPr>
              <a:xfrm>
                <a:off x="5661103" y="3111434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36"/>
              <p:cNvSpPr/>
              <p:nvPr/>
            </p:nvSpPr>
            <p:spPr>
              <a:xfrm>
                <a:off x="5661103" y="3217702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36"/>
              <p:cNvSpPr/>
              <p:nvPr/>
            </p:nvSpPr>
            <p:spPr>
              <a:xfrm>
                <a:off x="5661103" y="3325552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36"/>
              <p:cNvSpPr/>
              <p:nvPr/>
            </p:nvSpPr>
            <p:spPr>
              <a:xfrm>
                <a:off x="5661103" y="3539182"/>
                <a:ext cx="13268" cy="56603"/>
              </a:xfrm>
              <a:custGeom>
                <a:rect b="b" l="l" r="r" t="t"/>
                <a:pathLst>
                  <a:path extrusionOk="0" h="465" w="109">
                    <a:moveTo>
                      <a:pt x="1" y="1"/>
                    </a:moveTo>
                    <a:lnTo>
                      <a:pt x="1" y="30"/>
                    </a:lnTo>
                    <a:lnTo>
                      <a:pt x="1" y="439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9"/>
                    </a:lnTo>
                    <a:lnTo>
                      <a:pt x="109" y="30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36"/>
              <p:cNvSpPr/>
              <p:nvPr/>
            </p:nvSpPr>
            <p:spPr>
              <a:xfrm>
                <a:off x="5661103" y="3431819"/>
                <a:ext cx="13268" cy="54534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32" name="Google Shape;2732;p36"/>
          <p:cNvGrpSpPr/>
          <p:nvPr/>
        </p:nvGrpSpPr>
        <p:grpSpPr>
          <a:xfrm>
            <a:off x="1232675" y="489200"/>
            <a:ext cx="2714372" cy="4003230"/>
            <a:chOff x="1080275" y="482975"/>
            <a:chExt cx="2714372" cy="4003230"/>
          </a:xfrm>
        </p:grpSpPr>
        <p:grpSp>
          <p:nvGrpSpPr>
            <p:cNvPr id="2733" name="Google Shape;2733;p36"/>
            <p:cNvGrpSpPr/>
            <p:nvPr/>
          </p:nvGrpSpPr>
          <p:grpSpPr>
            <a:xfrm rot="-754058">
              <a:off x="1692569" y="1032547"/>
              <a:ext cx="1764045" cy="3301286"/>
              <a:chOff x="5120779" y="818439"/>
              <a:chExt cx="1836564" cy="3437000"/>
            </a:xfrm>
          </p:grpSpPr>
          <p:sp>
            <p:nvSpPr>
              <p:cNvPr id="2734" name="Google Shape;2734;p36"/>
              <p:cNvSpPr/>
              <p:nvPr/>
            </p:nvSpPr>
            <p:spPr>
              <a:xfrm>
                <a:off x="5120779" y="818439"/>
                <a:ext cx="1836564" cy="3437000"/>
              </a:xfrm>
              <a:custGeom>
                <a:rect b="b" l="l" r="r" t="t"/>
                <a:pathLst>
                  <a:path extrusionOk="0" h="69911" w="37357">
                    <a:moveTo>
                      <a:pt x="3283" y="0"/>
                    </a:moveTo>
                    <a:cubicBezTo>
                      <a:pt x="1520" y="0"/>
                      <a:pt x="1" y="1520"/>
                      <a:pt x="1" y="3435"/>
                    </a:cubicBezTo>
                    <a:lnTo>
                      <a:pt x="1" y="66627"/>
                    </a:lnTo>
                    <a:cubicBezTo>
                      <a:pt x="1" y="68390"/>
                      <a:pt x="1520" y="69910"/>
                      <a:pt x="3283" y="69910"/>
                    </a:cubicBezTo>
                    <a:lnTo>
                      <a:pt x="34074" y="69910"/>
                    </a:lnTo>
                    <a:cubicBezTo>
                      <a:pt x="35837" y="69910"/>
                      <a:pt x="37357" y="68390"/>
                      <a:pt x="37357" y="66627"/>
                    </a:cubicBezTo>
                    <a:lnTo>
                      <a:pt x="37357" y="3435"/>
                    </a:lnTo>
                    <a:cubicBezTo>
                      <a:pt x="37357" y="1520"/>
                      <a:pt x="35837" y="0"/>
                      <a:pt x="34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36"/>
              <p:cNvSpPr/>
              <p:nvPr/>
            </p:nvSpPr>
            <p:spPr>
              <a:xfrm>
                <a:off x="5819675" y="947325"/>
                <a:ext cx="438600" cy="723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36"/>
              <p:cNvSpPr/>
              <p:nvPr/>
            </p:nvSpPr>
            <p:spPr>
              <a:xfrm>
                <a:off x="5900807" y="3952916"/>
                <a:ext cx="320700" cy="1938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37" name="Google Shape;2737;p36"/>
            <p:cNvSpPr/>
            <p:nvPr/>
          </p:nvSpPr>
          <p:spPr>
            <a:xfrm>
              <a:off x="1080275" y="482975"/>
              <a:ext cx="1559700" cy="397200"/>
            </a:xfrm>
            <a:prstGeom prst="wedgeRectCallout">
              <a:avLst>
                <a:gd fmla="val -11597" name="adj1"/>
                <a:gd fmla="val 110983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5"/>
                  </a:solidFill>
                  <a:latin typeface="Poppins"/>
                  <a:ea typeface="Poppins"/>
                  <a:cs typeface="Poppins"/>
                  <a:sym typeface="Poppins"/>
                </a:rPr>
                <a:t>CLEAN!</a:t>
              </a:r>
              <a:endParaRPr b="1" sz="16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2738" name="Google Shape;2738;p3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 rot="-741615">
            <a:off x="1979728" y="1372956"/>
            <a:ext cx="1491068" cy="2584213"/>
          </a:xfrm>
          <a:prstGeom prst="rect">
            <a:avLst/>
          </a:prstGeom>
        </p:spPr>
      </p:pic>
      <p:sp>
        <p:nvSpPr>
          <p:cNvPr id="2739" name="Google Shape;273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Road Traffic Accident Reporting App Pitch Deck by Slidesgo">
  <a:themeElements>
    <a:clrScheme name="Simple Light">
      <a:dk1>
        <a:srgbClr val="553868"/>
      </a:dk1>
      <a:lt1>
        <a:srgbClr val="d2d1ee"/>
      </a:lt1>
      <a:dk2>
        <a:srgbClr val="ff9900"/>
      </a:dk2>
      <a:lt2>
        <a:srgbClr val="8162a7"/>
      </a:lt2>
      <a:accent1>
        <a:srgbClr val="897fbb"/>
      </a:accent1>
      <a:accent2>
        <a:srgbClr val="8f8bcf"/>
      </a:accent2>
      <a:accent3>
        <a:srgbClr val="c3aed5"/>
      </a:accent3>
      <a:accent4>
        <a:srgbClr val="d4c7e3"/>
      </a:accent4>
      <a:accent5>
        <a:srgbClr val="ffffff"/>
      </a:accent5>
      <a:accent6>
        <a:srgbClr val="ffffff"/>
      </a:accent6>
      <a:hlink>
        <a:srgbClr val="55386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839</ep:Words>
  <ep:PresentationFormat/>
  <ep:Paragraphs>219</ep:Paragraphs>
  <ep:Slides>41</ep:Slides>
  <ep:Notes>41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ep:HeadingPairs>
  <ep:TitlesOfParts>
    <vt:vector size="42" baseType="lpstr">
      <vt:lpstr>Road Traffic Accident Reporting App Pitch Deck by Slidesgo</vt:lpstr>
      <vt:lpstr>중앙정보기술인재개발원 2차 프로젝트 노면 청소차량  시범 GIS 관제시스템 개발</vt:lpstr>
      <vt:lpstr>INDEX</vt:lpstr>
      <vt:lpstr>프로젝트  개요</vt:lpstr>
      <vt:lpstr>프로젝트 주제 및 기획의도</vt:lpstr>
      <vt:lpstr>프로젝트 주제 및 기획의도</vt:lpstr>
      <vt:lpstr>기대효과</vt:lpstr>
      <vt:lpstr>개발환경</vt:lpstr>
      <vt:lpstr>개발 일정</vt:lpstr>
      <vt:lpstr>프로젝트 수행 절차 및 방법</vt:lpstr>
      <vt:lpstr>슬라이드 10</vt:lpstr>
      <vt:lpstr>슬라이드 11</vt:lpstr>
      <vt:lpstr>슬라이드 12</vt:lpstr>
      <vt:lpstr>GeoServer 버전 2.23.2</vt:lpstr>
      <vt:lpstr>GeoServer</vt:lpstr>
      <vt:lpstr>슬라이드 15</vt:lpstr>
      <vt:lpstr>슬라이드 16</vt:lpstr>
      <vt:lpstr>슬라이드 17</vt:lpstr>
      <vt:lpstr>슬라이드 18</vt:lpstr>
      <vt:lpstr>슬라이드 19</vt:lpstr>
      <vt:lpstr>프로젝트  수행결과</vt:lpstr>
      <vt:lpstr>Flow Chart</vt:lpstr>
      <vt:lpstr>ERD</vt:lpstr>
      <vt:lpstr>프로젝트 수행결과</vt:lpstr>
      <vt:lpstr>프로젝트 수행결과</vt:lpstr>
      <vt:lpstr>프로젝트 수행결과</vt:lpstr>
      <vt:lpstr>프로젝트 수행결과</vt:lpstr>
      <vt:lpstr>프로젝트 수행결과</vt:lpstr>
      <vt:lpstr>프로젝트 수행결과</vt:lpstr>
      <vt:lpstr>프로젝트 수행결과</vt:lpstr>
      <vt:lpstr>프로젝트 수행결과</vt:lpstr>
      <vt:lpstr>프로젝트 수행결과</vt:lpstr>
      <vt:lpstr>프로젝트 수행결과</vt:lpstr>
      <vt:lpstr>프로젝트 수행결과</vt:lpstr>
      <vt:lpstr>프로젝트 수행결과</vt:lpstr>
      <vt:lpstr>프로젝트 수행결과</vt:lpstr>
      <vt:lpstr>프로젝트 수행결과</vt:lpstr>
      <vt:lpstr>프로젝트 수행결과</vt:lpstr>
      <vt:lpstr>프로젝트 수행결과</vt:lpstr>
      <vt:lpstr>프로젝트 수행결과</vt:lpstr>
      <vt:lpstr>시연</vt:lpstr>
      <vt:lpstr>THANK    YOU    😀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JinKyu</cp:lastModifiedBy>
  <dcterms:modified xsi:type="dcterms:W3CDTF">2023-09-17T17:12:59.592</dcterms:modified>
  <cp:revision>1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